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3"/>
    <p:sldId id="257" r:id="rId4"/>
    <p:sldId id="285" r:id="rId5"/>
    <p:sldId id="292" r:id="rId6"/>
    <p:sldId id="261" r:id="rId7"/>
    <p:sldId id="262" r:id="rId8"/>
    <p:sldId id="263" r:id="rId9"/>
    <p:sldId id="265" r:id="rId10"/>
    <p:sldId id="264" r:id="rId11"/>
    <p:sldId id="267" r:id="rId12"/>
    <p:sldId id="268" r:id="rId13"/>
    <p:sldId id="269" r:id="rId14"/>
    <p:sldId id="288" r:id="rId15"/>
    <p:sldId id="277" r:id="rId16"/>
    <p:sldId id="278" r:id="rId17"/>
    <p:sldId id="270" r:id="rId19"/>
    <p:sldId id="273" r:id="rId20"/>
    <p:sldId id="274" r:id="rId21"/>
    <p:sldId id="286" r:id="rId22"/>
    <p:sldId id="281" r:id="rId23"/>
    <p:sldId id="276" r:id="rId24"/>
    <p:sldId id="282" r:id="rId25"/>
    <p:sldId id="283" r:id="rId26"/>
    <p:sldId id="293" r:id="rId27"/>
    <p:sldId id="275" r:id="rId28"/>
    <p:sldId id="280" r:id="rId29"/>
    <p:sldId id="296" r:id="rId30"/>
  </p:sldIdLst>
  <p:sldSz cx="12192000" cy="6858000"/>
  <p:notesSz cx="6858000" cy="9144000"/>
  <p:defaultTextStyle>
    <a:defPPr>
      <a:defRPr lang="en-US"/>
    </a:defPPr>
    <a:lvl1pPr marL="0" lvl="0" indent="0" algn="l" defTabSz="457200" rtl="0" eaLnBrk="1" fontAlgn="base" latinLnBrk="0" hangingPunct="1">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vl6pPr marL="2286000" lvl="5" indent="0" algn="l" defTabSz="457200" rtl="0" eaLnBrk="1" fontAlgn="base" latinLnBrk="0" hangingPunct="1">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6pPr>
    <a:lvl7pPr marL="2743200" lvl="6" indent="0" algn="l" defTabSz="457200" rtl="0" eaLnBrk="1" fontAlgn="base" latinLnBrk="0" hangingPunct="1">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7pPr>
    <a:lvl8pPr marL="3200400" lvl="7" indent="0" algn="l" defTabSz="457200" rtl="0" eaLnBrk="1" fontAlgn="base" latinLnBrk="0" hangingPunct="1">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8pPr>
    <a:lvl9pPr marL="3657600" lvl="8" indent="0" algn="l" defTabSz="457200" rtl="0" eaLnBrk="1" fontAlgn="base" latinLnBrk="0" hangingPunct="1">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kber lee"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42404"/>
    <a:srgbClr val="EA7C0E"/>
    <a:srgbClr val="09EF40"/>
    <a:srgbClr val="061BE0"/>
    <a:srgbClr val="099B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68" d="100"/>
          <a:sy n="68" d="100"/>
        </p:scale>
        <p:origin x="-492" y="-96"/>
      </p:cViewPr>
      <p:guideLst>
        <p:guide orient="horz" pos="2160"/>
        <p:guide pos="384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commentAuthors" Target="commentAuthors.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base" latinLnBrk="0" hangingPunct="1">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149"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p>
            <a:pPr lvl="0"/>
            <a:r>
              <a:rPr lang="zh-CN" altLang="en-US" dirty="0"/>
              <a:t>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11B34341-9E1F-48AE-BCF6-F92E4040FE59}"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幻灯片图像占位符 1"/>
          <p:cNvSpPr>
            <a:spLocks noGrp="1" noRot="1" noChangeAspect="1" noTextEdit="1"/>
          </p:cNvSpPr>
          <p:nvPr>
            <p:ph type="sldImg"/>
          </p:nvPr>
        </p:nvSpPr>
        <p:spPr>
          <a:ln>
            <a:solidFill>
              <a:srgbClr val="000000"/>
            </a:solidFill>
            <a:miter/>
          </a:ln>
        </p:spPr>
      </p:sp>
      <p:sp>
        <p:nvSpPr>
          <p:cNvPr id="22530" name="备注占位符 2"/>
          <p:cNvSpPr>
            <a:spLocks noGrp="1"/>
          </p:cNvSpPr>
          <p:nvPr>
            <p:ph type="body"/>
          </p:nvPr>
        </p:nvSpPr>
        <p:spPr>
          <a:ln/>
        </p:spPr>
        <p:txBody>
          <a:bodyPr wrap="square" lIns="91440" tIns="45720" rIns="91440" bIns="45720" anchor="t"/>
          <a:p>
            <a:pPr lvl="0" eaLnBrk="1" hangingPunct="1">
              <a:spcBef>
                <a:spcPct val="0"/>
              </a:spcBef>
            </a:pPr>
            <a:endParaRPr lang="zh-CN" altLang="en-US" dirty="0">
              <a:ea typeface="等线" pitchFamily="2" charset="-122"/>
            </a:endParaRPr>
          </a:p>
        </p:txBody>
      </p:sp>
      <p:sp>
        <p:nvSpPr>
          <p:cNvPr id="22531" name="灯片编号占位符 3"/>
          <p:cNvSpPr txBox="1">
            <a:spLocks noGrp="1"/>
          </p:cNvSpPr>
          <p:nvPr>
            <p:ph type="sldNum" sz="quarter"/>
          </p:nvPr>
        </p:nvSpPr>
        <p:spPr>
          <a:xfrm>
            <a:off x="3884613" y="8685213"/>
            <a:ext cx="2971800" cy="458787"/>
          </a:xfrm>
          <a:prstGeom prst="rect">
            <a:avLst/>
          </a:prstGeom>
          <a:noFill/>
          <a:ln w="9525">
            <a:noFill/>
          </a:ln>
        </p:spPr>
        <p:txBody>
          <a:bodyPr lIns="91440" tIns="45720" rIns="91440" bIns="45720" anchor="b"/>
          <a:p>
            <a:pPr lvl="0" indent="0" algn="r" fontAlgn="base">
              <a:spcBef>
                <a:spcPct val="0"/>
              </a:spcBef>
              <a:spcAft>
                <a:spcPct val="0"/>
              </a:spcAft>
            </a:pPr>
            <a:fld id="{9A0DB2DC-4C9A-4742-B13C-FB6460FD3503}" type="slidenum">
              <a:rPr lang="zh-CN" altLang="en-US" sz="1200" dirty="0">
                <a:latin typeface="等线" pitchFamily="2" charset="-122"/>
                <a:ea typeface="等线" pitchFamily="2" charset="-122"/>
              </a:rPr>
            </a:fld>
            <a:endParaRPr lang="zh-CN" altLang="en-US" sz="1200" dirty="0">
              <a:latin typeface="等线" pitchFamily="2" charset="-122"/>
              <a:ea typeface="等线"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幻灯片图像占位符 1"/>
          <p:cNvSpPr>
            <a:spLocks noGrp="1" noRot="1" noChangeAspect="1" noTextEdit="1"/>
          </p:cNvSpPr>
          <p:nvPr>
            <p:ph type="sldImg"/>
          </p:nvPr>
        </p:nvSpPr>
        <p:spPr>
          <a:ln>
            <a:solidFill>
              <a:srgbClr val="000000"/>
            </a:solidFill>
            <a:miter/>
          </a:ln>
        </p:spPr>
      </p:sp>
      <p:sp>
        <p:nvSpPr>
          <p:cNvPr id="28674" name="备注占位符 2"/>
          <p:cNvSpPr>
            <a:spLocks noGrp="1"/>
          </p:cNvSpPr>
          <p:nvPr>
            <p:ph type="body"/>
          </p:nvPr>
        </p:nvSpPr>
        <p:spPr>
          <a:ln/>
        </p:spPr>
        <p:txBody>
          <a:bodyPr wrap="square" lIns="91440" tIns="45720" rIns="91440" bIns="45720" anchor="t"/>
          <a:p>
            <a:pPr lvl="0" eaLnBrk="1" hangingPunct="1">
              <a:spcBef>
                <a:spcPct val="0"/>
              </a:spcBef>
            </a:pPr>
            <a:endParaRPr lang="zh-CN" altLang="en-US" dirty="0">
              <a:ea typeface="等线" pitchFamily="2" charset="-122"/>
            </a:endParaRPr>
          </a:p>
        </p:txBody>
      </p:sp>
      <p:sp>
        <p:nvSpPr>
          <p:cNvPr id="28675" name="灯片编号占位符 3"/>
          <p:cNvSpPr txBox="1">
            <a:spLocks noGrp="1"/>
          </p:cNvSpPr>
          <p:nvPr>
            <p:ph type="sldNum" sz="quarter"/>
          </p:nvPr>
        </p:nvSpPr>
        <p:spPr>
          <a:xfrm>
            <a:off x="3884613" y="8685213"/>
            <a:ext cx="2971800" cy="458787"/>
          </a:xfrm>
          <a:prstGeom prst="rect">
            <a:avLst/>
          </a:prstGeom>
          <a:noFill/>
          <a:ln w="9525">
            <a:noFill/>
          </a:ln>
        </p:spPr>
        <p:txBody>
          <a:bodyPr lIns="91440" tIns="45720" rIns="91440" bIns="45720" anchor="b"/>
          <a:p>
            <a:pPr lvl="0" indent="0" algn="r" fontAlgn="base">
              <a:spcBef>
                <a:spcPct val="0"/>
              </a:spcBef>
              <a:spcAft>
                <a:spcPct val="0"/>
              </a:spcAft>
            </a:pPr>
            <a:fld id="{9A0DB2DC-4C9A-4742-B13C-FB6460FD3503}" type="slidenum">
              <a:rPr lang="zh-CN" altLang="en-US" sz="1200" dirty="0">
                <a:latin typeface="等线" pitchFamily="2" charset="-122"/>
                <a:ea typeface="等线" pitchFamily="2" charset="-122"/>
              </a:rPr>
            </a:fld>
            <a:endParaRPr lang="zh-CN" altLang="en-US" sz="1200" dirty="0">
              <a:latin typeface="等线" pitchFamily="2" charset="-122"/>
              <a:ea typeface="等线"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2"/>
        </a:solidFill>
        <a:effectLst/>
      </p:bgPr>
    </p:bg>
    <p:spTree>
      <p:nvGrpSpPr>
        <p:cNvPr id="1" name=""/>
        <p:cNvGrpSpPr/>
        <p:nvPr/>
      </p:nvGrpSpPr>
      <p:grpSpPr>
        <a:xfrm>
          <a:off x="0" y="0"/>
          <a:ext cx="0" cy="0"/>
          <a:chOff x="0" y="0"/>
          <a:chExt cx="0" cy="0"/>
        </a:xfrm>
      </p:grpSpPr>
      <p:sp>
        <p:nvSpPr>
          <p:cNvPr id="8" name="Rectangle 6"/>
          <p:cNvSpPr/>
          <p:nvPr/>
        </p:nvSpPr>
        <p:spPr>
          <a:xfrm>
            <a:off x="-6350" y="2058988"/>
            <a:ext cx="12195175"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a:lstStyle>
            <a:lvl1pPr algn="ctr">
              <a:lnSpc>
                <a:spcPct val="80000"/>
              </a:lnSpc>
              <a:defRPr sz="6000" spc="150" baseline="0"/>
            </a:lvl1pPr>
          </a:lstStyle>
          <a:p>
            <a:pPr fontAlgn="base"/>
            <a:r>
              <a:rPr lang="zh-CN" altLang="en-US" strike="noStrike" noProof="1"/>
              <a:t>单击此处编辑母版标题样式</a:t>
            </a:r>
            <a:endParaRPr lang="en-US" strike="noStrike" noProof="1" dirty="0"/>
          </a:p>
        </p:txBody>
      </p:sp>
      <p:sp>
        <p:nvSpPr>
          <p:cNvPr id="3" name="Subtitle 2"/>
          <p:cNvSpPr>
            <a:spLocks noGrp="1"/>
          </p:cNvSpPr>
          <p:nvPr>
            <p:ph type="subTitle" idx="1" hasCustomPrompt="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fontAlgn="base"/>
            <a:r>
              <a:rPr lang="zh-CN" altLang="en-US" strike="noStrike" noProof="1"/>
              <a:t>单击以编辑母版副标题样式</a:t>
            </a:r>
            <a:endParaRPr lang="en-US" strike="noStrike" noProof="1" dirty="0"/>
          </a:p>
        </p:txBody>
      </p:sp>
      <p:sp>
        <p:nvSpPr>
          <p:cNvPr id="9" name="Date Placeholder 3"/>
          <p:cNvSpPr>
            <a:spLocks noGrp="1"/>
          </p:cNvSpPr>
          <p:nvPr>
            <p:ph type="dt" sz="half" idx="2"/>
          </p:nvPr>
        </p:nvSpPr>
        <p:spPr>
          <a:xfrm>
            <a:off x="1201738" y="6423025"/>
            <a:ext cx="3001963" cy="365125"/>
          </a:xfrm>
          <a:prstGeom prst="rect">
            <a:avLst/>
          </a:prstGeom>
        </p:spPr>
        <p:txBody>
          <a:bodyPr vert="horz" lIns="91440" tIns="45720" rIns="4572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a:xfrm>
            <a:off x="5595938" y="6423025"/>
            <a:ext cx="5045075"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a:xfrm>
            <a:off x="10658475" y="6423025"/>
            <a:ext cx="946150" cy="365125"/>
          </a:xfrm>
          <a:prstGeom prst="rect">
            <a:avLst/>
          </a:prstGeom>
        </p:spPr>
        <p:txBody>
          <a:bodyPr vert="horz" lIns="4572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94FF8AC0-D77A-48EC-8179-ADB653C16469}"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US" strike="noStrike" noProof="1" dirty="0"/>
          </a:p>
        </p:txBody>
      </p:sp>
      <p:sp>
        <p:nvSpPr>
          <p:cNvPr id="3" name="Vertical Text Placeholder 2"/>
          <p:cNvSpPr>
            <a:spLocks noGrp="1"/>
          </p:cNvSpPr>
          <p:nvPr>
            <p:ph type="body" orient="vert" idx="1" hasCustomPrompt="1"/>
          </p:nvPr>
        </p:nvSpPr>
        <p:spPr/>
        <p:txBody>
          <a:bodyPr vert="eaVert"/>
          <a:lstStyle/>
          <a:p>
            <a:pPr lvl="0" fontAlgn="base"/>
            <a:r>
              <a:rPr lang="zh-CN" altLang="en-US" strike="noStrike" noProof="1"/>
              <a:t>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en-US" strike="noStrike" noProof="1"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659ECE32-B8AE-473A-BF80-9C9B8F1AF26C}"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bg>
      <p:bgPr>
        <a:solidFill>
          <a:schemeClr val="bg2"/>
        </a:solidFill>
        <a:effectLst/>
      </p:bgPr>
    </p:bg>
    <p:spTree>
      <p:nvGrpSpPr>
        <p:cNvPr id="1" name=""/>
        <p:cNvGrpSpPr/>
        <p:nvPr/>
      </p:nvGrpSpPr>
      <p:grpSpPr>
        <a:xfrm>
          <a:off x="0" y="0"/>
          <a:ext cx="0" cy="0"/>
          <a:chOff x="0" y="0"/>
          <a:chExt cx="0" cy="0"/>
        </a:xfrm>
      </p:grpSpPr>
      <p:sp>
        <p:nvSpPr>
          <p:cNvPr id="8" name="Rectangle 6"/>
          <p:cNvSpPr/>
          <p:nvPr/>
        </p:nvSpPr>
        <p:spPr>
          <a:xfrm>
            <a:off x="9018588"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pPr fontAlgn="base"/>
            <a:r>
              <a:rPr lang="zh-CN" altLang="en-US" strike="noStrike" noProof="1"/>
              <a:t>单击此处编辑母版标题样式</a:t>
            </a:r>
            <a:endParaRPr lang="en-US" strike="noStrike" noProof="1" dirty="0"/>
          </a:p>
        </p:txBody>
      </p:sp>
      <p:sp>
        <p:nvSpPr>
          <p:cNvPr id="3" name="Vertical Text Placeholder 2"/>
          <p:cNvSpPr>
            <a:spLocks noGrp="1"/>
          </p:cNvSpPr>
          <p:nvPr>
            <p:ph type="body" orient="vert" idx="1" hasCustomPrompt="1"/>
          </p:nvPr>
        </p:nvSpPr>
        <p:spPr>
          <a:xfrm>
            <a:off x="838199" y="274638"/>
            <a:ext cx="7973291" cy="5897562"/>
          </a:xfrm>
        </p:spPr>
        <p:txBody>
          <a:bodyPr vert="eaVert"/>
          <a:lstStyle/>
          <a:p>
            <a:pPr lvl="0" fontAlgn="base"/>
            <a:r>
              <a:rPr lang="zh-CN" altLang="en-US" strike="noStrike" noProof="1"/>
              <a:t>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en-US" strike="noStrike" noProof="1" dirty="0"/>
          </a:p>
        </p:txBody>
      </p:sp>
      <p:sp>
        <p:nvSpPr>
          <p:cNvPr id="9" name="Date Placeholder 3"/>
          <p:cNvSpPr>
            <a:spLocks noGrp="1"/>
          </p:cNvSpPr>
          <p:nvPr>
            <p:ph type="dt" sz="half" idx="2"/>
          </p:nvPr>
        </p:nvSpPr>
        <p:spPr>
          <a:xfrm>
            <a:off x="838200" y="6423025"/>
            <a:ext cx="2743200" cy="365125"/>
          </a:xfrm>
          <a:prstGeom prst="rect">
            <a:avLst/>
          </a:prstGeom>
        </p:spPr>
        <p:txBody>
          <a:bodyPr vert="horz" lIns="91440" tIns="45720" rIns="4572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10" name="Footer Placeholder 4"/>
          <p:cNvSpPr>
            <a:spLocks noGrp="1"/>
          </p:cNvSpPr>
          <p:nvPr>
            <p:ph type="ftr" sz="quarter" idx="3"/>
          </p:nvPr>
        </p:nvSpPr>
        <p:spPr>
          <a:xfrm>
            <a:off x="3776663" y="6423025"/>
            <a:ext cx="4279900"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11" name="Slide Number Placeholder 5"/>
          <p:cNvSpPr>
            <a:spLocks noGrp="1"/>
          </p:cNvSpPr>
          <p:nvPr>
            <p:ph type="sldNum" sz="quarter" idx="4"/>
          </p:nvPr>
        </p:nvSpPr>
        <p:spPr>
          <a:xfrm>
            <a:off x="8072438" y="6423025"/>
            <a:ext cx="881063" cy="365125"/>
          </a:xfrm>
          <a:prstGeom prst="rect">
            <a:avLst/>
          </a:prstGeom>
        </p:spPr>
        <p:txBody>
          <a:bodyPr vert="horz" lIns="4572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FD36D411-3BBA-4FD5-BC36-06565E453CD4}"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US" strike="noStrike" noProof="1" dirty="0"/>
          </a:p>
        </p:txBody>
      </p:sp>
      <p:sp>
        <p:nvSpPr>
          <p:cNvPr id="3" name="Content Placeholder 2"/>
          <p:cNvSpPr>
            <a:spLocks noGrp="1"/>
          </p:cNvSpPr>
          <p:nvPr>
            <p:ph idx="1" hasCustomPrompt="1"/>
          </p:nvPr>
        </p:nvSpPr>
        <p:spPr/>
        <p:txBody>
          <a:bodyPr/>
          <a:lstStyle/>
          <a:p>
            <a:pPr lvl="0" fontAlgn="base"/>
            <a:r>
              <a:rPr lang="zh-CN" altLang="en-US" strike="noStrike" noProof="1"/>
              <a:t>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en-US" strike="noStrike" noProof="1" dirty="0"/>
          </a:p>
        </p:txBody>
      </p:sp>
      <p:sp>
        <p:nvSpPr>
          <p:cNvPr id="4" name="日期占位符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659ECE32-B8AE-473A-BF80-9C9B8F1AF26C}"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solidFill>
          <a:schemeClr val="bg1"/>
        </a:solidFill>
        <a:effectLst/>
      </p:bgPr>
    </p:bg>
    <p:spTree>
      <p:nvGrpSpPr>
        <p:cNvPr id="1" name=""/>
        <p:cNvGrpSpPr/>
        <p:nvPr/>
      </p:nvGrpSpPr>
      <p:grpSpPr>
        <a:xfrm>
          <a:off x="0" y="0"/>
          <a:ext cx="0" cy="0"/>
          <a:chOff x="0" y="0"/>
          <a:chExt cx="0" cy="0"/>
        </a:xfrm>
      </p:grpSpPr>
      <p:sp>
        <p:nvSpPr>
          <p:cNvPr id="8" name="Rectangle 6"/>
          <p:cNvSpPr/>
          <p:nvPr/>
        </p:nvSpPr>
        <p:spPr>
          <a:xfrm>
            <a:off x="-6350" y="2058988"/>
            <a:ext cx="12195175"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oAutofit/>
          </a:bodyPr>
          <a:lstStyle>
            <a:lvl1pPr algn="ctr">
              <a:lnSpc>
                <a:spcPct val="80000"/>
              </a:lnSpc>
              <a:defRPr sz="6000" b="0" spc="150" baseline="0">
                <a:solidFill>
                  <a:schemeClr val="bg1"/>
                </a:solidFill>
              </a:defRPr>
            </a:lvl1pPr>
          </a:lstStyle>
          <a:p>
            <a:pPr fontAlgn="base"/>
            <a:r>
              <a:rPr lang="zh-CN" altLang="en-US" strike="noStrike" noProof="1"/>
              <a:t>单击此处编辑母版标题样式</a:t>
            </a:r>
            <a:endParaRPr lang="en-US" strike="noStrike" noProof="1" dirty="0"/>
          </a:p>
        </p:txBody>
      </p:sp>
      <p:sp>
        <p:nvSpPr>
          <p:cNvPr id="3" name="Text Placeholder 2"/>
          <p:cNvSpPr>
            <a:spLocks noGrp="1"/>
          </p:cNvSpPr>
          <p:nvPr>
            <p:ph type="body" idx="1" hasCustomPrompt="1"/>
          </p:nvPr>
        </p:nvSpPr>
        <p:spPr>
          <a:xfrm>
            <a:off x="833191" y="4010334"/>
            <a:ext cx="10515600" cy="1174639"/>
          </a:xfrm>
        </p:spPr>
        <p:txBody>
          <a:bodyPr>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a:t>编辑母版文本样式</a:t>
            </a:r>
            <a:endParaRPr lang="zh-CN" altLang="en-US" strike="noStrike" noProof="1"/>
          </a:p>
        </p:txBody>
      </p:sp>
      <p:sp>
        <p:nvSpPr>
          <p:cNvPr id="9" name="Date Placeholder 3"/>
          <p:cNvSpPr>
            <a:spLocks noGrp="1"/>
          </p:cNvSpPr>
          <p:nvPr>
            <p:ph type="dt" sz="half" idx="2"/>
          </p:nvPr>
        </p:nvSpPr>
        <p:spPr>
          <a:xfrm>
            <a:off x="1201738" y="6423025"/>
            <a:ext cx="3001963" cy="365125"/>
          </a:xfrm>
          <a:prstGeom prst="rect">
            <a:avLst/>
          </a:prstGeom>
        </p:spPr>
        <p:txBody>
          <a:bodyPr vert="horz" lIns="91440" tIns="45720" rIns="45720" bIns="45720" rtlCol="0" anchor="ctr"/>
          <a:lstStyle>
            <a:lvl1pPr>
              <a:defRPr smtClean="0">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2"/>
              </a:solidFill>
              <a:effectLst/>
              <a:uLnTx/>
              <a:uFillTx/>
              <a:latin typeface="+mn-lt"/>
              <a:ea typeface="+mn-ea"/>
              <a:cs typeface="+mn-cs"/>
            </a:endParaRPr>
          </a:p>
        </p:txBody>
      </p:sp>
      <p:sp>
        <p:nvSpPr>
          <p:cNvPr id="10" name="Footer Placeholder 4"/>
          <p:cNvSpPr>
            <a:spLocks noGrp="1"/>
          </p:cNvSpPr>
          <p:nvPr>
            <p:ph type="ftr" sz="quarter" idx="3"/>
          </p:nvPr>
        </p:nvSpPr>
        <p:spPr>
          <a:xfrm>
            <a:off x="5595938" y="6423025"/>
            <a:ext cx="5045075" cy="365125"/>
          </a:xfrm>
          <a:prstGeom prst="rect">
            <a:avLst/>
          </a:prstGeom>
        </p:spPr>
        <p:txBody>
          <a:bodyPr vert="horz" lIns="91440" tIns="45720" rIns="91440" bIns="45720" rtlCol="0" anchor="ctr"/>
          <a:lstStyle>
            <a:lvl1pPr>
              <a:defRPr>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2"/>
              </a:solidFill>
              <a:effectLst/>
              <a:uLnTx/>
              <a:uFillTx/>
              <a:latin typeface="+mn-lt"/>
              <a:ea typeface="+mn-ea"/>
              <a:cs typeface="+mn-cs"/>
            </a:endParaRPr>
          </a:p>
        </p:txBody>
      </p:sp>
      <p:sp>
        <p:nvSpPr>
          <p:cNvPr id="11" name="Slide Number Placeholder 5"/>
          <p:cNvSpPr>
            <a:spLocks noGrp="1"/>
          </p:cNvSpPr>
          <p:nvPr>
            <p:ph type="sldNum" sz="quarter" idx="4"/>
          </p:nvPr>
        </p:nvSpPr>
        <p:spPr>
          <a:xfrm>
            <a:off x="10658475" y="6423025"/>
            <a:ext cx="946150" cy="365125"/>
          </a:xfrm>
          <a:prstGeom prst="rect">
            <a:avLst/>
          </a:prstGeom>
        </p:spPr>
        <p:txBody>
          <a:bodyPr vert="horz" lIns="45720" tIns="45720" rIns="91440" bIns="45720" rtlCol="0" anchor="ctr"/>
          <a:lstStyle>
            <a:lvl1pPr>
              <a:defRPr smtClean="0">
                <a:solidFill>
                  <a:schemeClr val="tx2"/>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79982EC0-E7A9-4CC8-A184-39941076F7D8}" type="slidenum">
              <a:rPr kumimoji="0" lang="zh-CN" altLang="en-US" sz="1200" b="0" i="0" u="none" strike="noStrike" kern="1200" cap="none" spc="0" normalizeH="0" baseline="0" noProof="0">
                <a:ln>
                  <a:noFill/>
                </a:ln>
                <a:solidFill>
                  <a:schemeClr val="tx2"/>
                </a:solidFill>
                <a:effectLst/>
                <a:uLnTx/>
                <a:uFillTx/>
                <a:latin typeface="+mn-lt"/>
                <a:ea typeface="+mn-ea"/>
                <a:cs typeface="+mn-cs"/>
              </a:rPr>
            </a:fld>
            <a:endParaRPr kumimoji="0" lang="zh-CN" altLang="en-US" sz="12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fontAlgn="base"/>
            <a:r>
              <a:rPr lang="zh-CN" altLang="en-US" strike="noStrike" noProof="1"/>
              <a:t>单击此处编辑母版标题样式</a:t>
            </a:r>
            <a:endParaRPr lang="en-US" strike="noStrike" noProof="1" dirty="0"/>
          </a:p>
        </p:txBody>
      </p:sp>
      <p:sp>
        <p:nvSpPr>
          <p:cNvPr id="3" name="Content Placeholder 2"/>
          <p:cNvSpPr>
            <a:spLocks noGrp="1"/>
          </p:cNvSpPr>
          <p:nvPr>
            <p:ph sz="half" idx="1" hasCustomPrompt="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en-US" strike="noStrike" noProof="1" dirty="0"/>
          </a:p>
        </p:txBody>
      </p:sp>
      <p:sp>
        <p:nvSpPr>
          <p:cNvPr id="4" name="Content Placeholder 3"/>
          <p:cNvSpPr>
            <a:spLocks noGrp="1"/>
          </p:cNvSpPr>
          <p:nvPr>
            <p:ph sz="half" idx="2" hasCustomPrompt="1"/>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en-US" strike="noStrike" noProof="1" dirty="0"/>
          </a:p>
        </p:txBody>
      </p:sp>
      <p:sp>
        <p:nvSpPr>
          <p:cNvPr id="2" name="日期占位符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659ECE32-B8AE-473A-BF80-9C9B8F1AF26C}"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fontAlgn="base"/>
            <a:r>
              <a:rPr lang="zh-CN" altLang="en-US" strike="noStrike" noProof="1"/>
              <a:t>单击此处编辑母版标题样式</a:t>
            </a:r>
            <a:endParaRPr lang="en-US" strike="noStrike" noProof="1" dirty="0"/>
          </a:p>
        </p:txBody>
      </p:sp>
      <p:sp>
        <p:nvSpPr>
          <p:cNvPr id="3" name="Text Placeholder 2"/>
          <p:cNvSpPr>
            <a:spLocks noGrp="1"/>
          </p:cNvSpPr>
          <p:nvPr>
            <p:ph type="body" idx="1" hasCustomPrompt="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编辑母版文本样式</a:t>
            </a:r>
            <a:endParaRPr lang="zh-CN" altLang="en-US" strike="noStrike" noProof="1"/>
          </a:p>
        </p:txBody>
      </p:sp>
      <p:sp>
        <p:nvSpPr>
          <p:cNvPr id="4" name="Content Placeholder 3"/>
          <p:cNvSpPr>
            <a:spLocks noGrp="1"/>
          </p:cNvSpPr>
          <p:nvPr>
            <p:ph sz="half" idx="2" hasCustomPrompt="1"/>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en-US" strike="noStrike" noProof="1" dirty="0"/>
          </a:p>
        </p:txBody>
      </p:sp>
      <p:sp>
        <p:nvSpPr>
          <p:cNvPr id="5" name="Text Placeholder 4"/>
          <p:cNvSpPr>
            <a:spLocks noGrp="1"/>
          </p:cNvSpPr>
          <p:nvPr>
            <p:ph type="body" sz="quarter" idx="3" hasCustomPrompt="1"/>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编辑母版文本样式</a:t>
            </a:r>
            <a:endParaRPr lang="zh-CN" altLang="en-US" strike="noStrike" noProof="1"/>
          </a:p>
        </p:txBody>
      </p:sp>
      <p:sp>
        <p:nvSpPr>
          <p:cNvPr id="6" name="Content Placeholder 5"/>
          <p:cNvSpPr>
            <a:spLocks noGrp="1"/>
          </p:cNvSpPr>
          <p:nvPr>
            <p:ph sz="quarter" idx="4" hasCustomPrompt="1"/>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en-US" strike="noStrike" noProof="1" dirty="0"/>
          </a:p>
        </p:txBody>
      </p:sp>
      <p:sp>
        <p:nvSpPr>
          <p:cNvPr id="2" name="日期占位符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7" name="页脚占位符 6"/>
          <p:cNvSpPr>
            <a:spLocks noGrp="1"/>
          </p:cNvSpPr>
          <p:nvPr>
            <p:ph type="ftr" sz="quarter" idx="11"/>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8" name="灯片编号占位符 7"/>
          <p:cNvSpPr>
            <a:spLocks noGrp="1"/>
          </p:cNvSpPr>
          <p:nvPr>
            <p:ph type="sldNum" sz="quarter" idx="12"/>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659ECE32-B8AE-473A-BF80-9C9B8F1AF26C}"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a:t>单击此处编辑母版标题样式</a:t>
            </a:r>
            <a:endParaRPr lang="en-US" strike="noStrike" noProof="1" dirty="0"/>
          </a:p>
        </p:txBody>
      </p:sp>
      <p:sp>
        <p:nvSpPr>
          <p:cNvPr id="3" name="日期占位符 2"/>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659ECE32-B8AE-473A-BF80-9C9B8F1AF26C}"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2"/>
        </a:solidFill>
        <a:effectLst/>
      </p:bgPr>
    </p:bg>
    <p:spTree>
      <p:nvGrpSpPr>
        <p:cNvPr id="1" name=""/>
        <p:cNvGrpSpPr/>
        <p:nvPr/>
      </p:nvGrpSpPr>
      <p:grpSpPr>
        <a:xfrm>
          <a:off x="0" y="0"/>
          <a:ext cx="0" cy="0"/>
          <a:chOff x="0" y="0"/>
          <a:chExt cx="0" cy="0"/>
        </a:xfrm>
      </p:grpSpPr>
      <p:sp>
        <p:nvSpPr>
          <p:cNvPr id="8" name="Date Placeholder 1"/>
          <p:cNvSpPr>
            <a:spLocks noGrp="1"/>
          </p:cNvSpPr>
          <p:nvPr>
            <p:ph type="dt" sz="half" idx="2"/>
          </p:nvPr>
        </p:nvSpPr>
        <p:spPr>
          <a:xfrm>
            <a:off x="1201738" y="6423025"/>
            <a:ext cx="3001963" cy="365125"/>
          </a:xfrm>
          <a:prstGeom prst="rect">
            <a:avLst/>
          </a:prstGeom>
        </p:spPr>
        <p:txBody>
          <a:bodyPr vert="horz" lIns="91440" tIns="45720" rIns="4572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9" name="Footer Placeholder 2"/>
          <p:cNvSpPr>
            <a:spLocks noGrp="1"/>
          </p:cNvSpPr>
          <p:nvPr>
            <p:ph type="ftr" sz="quarter" idx="3"/>
          </p:nvPr>
        </p:nvSpPr>
        <p:spPr>
          <a:xfrm>
            <a:off x="5595938" y="6423025"/>
            <a:ext cx="5045075"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10" name="Slide Number Placeholder 3"/>
          <p:cNvSpPr>
            <a:spLocks noGrp="1"/>
          </p:cNvSpPr>
          <p:nvPr>
            <p:ph type="sldNum" sz="quarter" idx="4"/>
          </p:nvPr>
        </p:nvSpPr>
        <p:spPr>
          <a:xfrm>
            <a:off x="10658475" y="6423025"/>
            <a:ext cx="946150" cy="365125"/>
          </a:xfrm>
          <a:prstGeom prst="rect">
            <a:avLst/>
          </a:prstGeom>
        </p:spPr>
        <p:txBody>
          <a:bodyPr vert="horz" lIns="45720" tIns="45720" rIns="91440" bIns="45720" rtlCol="0" anchor="ct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E0E25FC5-0329-428C-BB1B-90AF3E9A96AB}"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fontAlgn="base"/>
            <a:r>
              <a:rPr lang="zh-CN" altLang="en-US" strike="noStrike" noProof="1"/>
              <a:t>单击此处编辑母版标题样式</a:t>
            </a:r>
            <a:endParaRPr lang="en-US" strike="noStrike" noProof="1" dirty="0"/>
          </a:p>
        </p:txBody>
      </p:sp>
      <p:sp>
        <p:nvSpPr>
          <p:cNvPr id="3" name="Content Placeholder 2"/>
          <p:cNvSpPr>
            <a:spLocks noGrp="1"/>
          </p:cNvSpPr>
          <p:nvPr>
            <p:ph idx="1" hasCustomPrompt="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en-US" strike="noStrike" noProof="1" dirty="0"/>
          </a:p>
        </p:txBody>
      </p:sp>
      <p:sp>
        <p:nvSpPr>
          <p:cNvPr id="4" name="Text Placeholder 3"/>
          <p:cNvSpPr>
            <a:spLocks noGrp="1"/>
          </p:cNvSpPr>
          <p:nvPr>
            <p:ph type="body" sz="half" idx="2" hasCustomPrompt="1"/>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编辑母版文本样式</a:t>
            </a:r>
            <a:endParaRPr lang="zh-CN" altLang="en-US" strike="noStrike" noProof="1"/>
          </a:p>
        </p:txBody>
      </p:sp>
      <p:sp>
        <p:nvSpPr>
          <p:cNvPr id="2" name="日期占位符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659ECE32-B8AE-473A-BF80-9C9B8F1AF26C}"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fontAlgn="base"/>
            <a:r>
              <a:rPr lang="zh-CN" altLang="en-US" strike="noStrike" noProof="1"/>
              <a:t>单击此处编辑母版标题样式</a:t>
            </a:r>
            <a:endParaRPr lang="en-US" strike="noStrike" noProof="1"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vert="horz" wrap="square" lIns="91440" tIns="365760" rIns="91440" bIns="45720" numCol="1" rtlCol="0" anchor="t" anchorCtr="0" compatLnSpc="1">
            <a:normAutofit/>
          </a:bodyPr>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base" latinLnBrk="0" hangingPunct="1">
              <a:lnSpc>
                <a:spcPct val="90000"/>
              </a:lnSpc>
              <a:spcBef>
                <a:spcPts val="1200"/>
              </a:spcBef>
              <a:spcAft>
                <a:spcPts val="200"/>
              </a:spcAft>
              <a:buClr>
                <a:schemeClr val="tx1"/>
              </a:buClr>
              <a:buSzTx/>
              <a:buFont typeface="Wingdings" panose="05000000000000000000" pitchFamily="2" charset="2"/>
              <a:buNone/>
              <a:defRPr/>
            </a:pPr>
            <a:r>
              <a:rPr kumimoji="0" lang="zh-CN" altLang="en-US" sz="3200" b="0" i="0" u="none" strike="noStrike" kern="1200" cap="none" spc="0" normalizeH="0" baseline="0" noProof="0">
                <a:ln>
                  <a:noFill/>
                </a:ln>
                <a:solidFill>
                  <a:schemeClr val="tx1">
                    <a:lumMod val="50000"/>
                  </a:schemeClr>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lumMod val="50000"/>
                </a:schemeClr>
              </a:solidFill>
              <a:effectLst/>
              <a:uLnTx/>
              <a:uFillTx/>
              <a:latin typeface="+mn-lt"/>
              <a:ea typeface="+mn-ea"/>
              <a:cs typeface="+mn-cs"/>
            </a:endParaRPr>
          </a:p>
        </p:txBody>
      </p:sp>
      <p:sp>
        <p:nvSpPr>
          <p:cNvPr id="4" name="Text Placeholder 3"/>
          <p:cNvSpPr>
            <a:spLocks noGrp="1"/>
          </p:cNvSpPr>
          <p:nvPr>
            <p:ph type="body" sz="half" idx="2" hasCustomPrompt="1"/>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编辑母版文本样式</a:t>
            </a:r>
            <a:endParaRPr lang="zh-CN" altLang="en-US" strike="noStrike" noProof="1"/>
          </a:p>
        </p:txBody>
      </p:sp>
      <p:sp>
        <p:nvSpPr>
          <p:cNvPr id="2" name="日期占位符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659ECE32-B8AE-473A-BF80-9C9B8F1AF26C}"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7" name="Rectangle 6"/>
          <p:cNvSpPr/>
          <p:nvPr/>
        </p:nvSpPr>
        <p:spPr>
          <a:xfrm>
            <a:off x="0" y="176213"/>
            <a:ext cx="12188825" cy="16462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3325" y="284163"/>
            <a:ext cx="9783763" cy="1508125"/>
          </a:xfrm>
          <a:prstGeom prst="rect">
            <a:avLst/>
          </a:prstGeom>
        </p:spPr>
        <p:txBody>
          <a:bodyPr vert="horz" lIns="91440" tIns="45720" rIns="91440" bIns="45720" rtlCol="0" anchor="ctr"/>
          <a:p>
            <a:pPr lvl="0" fontAlgn="base"/>
            <a:r>
              <a:rPr lang="zh-CN" altLang="en-US" strike="noStrike" noProof="1" dirty="0"/>
              <a:t>单击此处编辑母版标题样式</a:t>
            </a:r>
            <a:endParaRPr lang="zh-CN" altLang="en-US" strike="noStrike" noProof="1" dirty="0"/>
          </a:p>
        </p:txBody>
      </p:sp>
      <p:sp>
        <p:nvSpPr>
          <p:cNvPr id="1028" name="Text Placeholder 2"/>
          <p:cNvSpPr>
            <a:spLocks noGrp="1"/>
          </p:cNvSpPr>
          <p:nvPr>
            <p:ph type="body"/>
          </p:nvPr>
        </p:nvSpPr>
        <p:spPr>
          <a:xfrm>
            <a:off x="1203325" y="2011363"/>
            <a:ext cx="9783763" cy="4206875"/>
          </a:xfrm>
          <a:prstGeom prst="rect">
            <a:avLst/>
          </a:prstGeom>
          <a:noFill/>
          <a:ln w="9525">
            <a:noFill/>
          </a:ln>
        </p:spPr>
        <p:txBody>
          <a:bodyPr anchor="t"/>
          <a:p>
            <a:pPr lvl="0" indent="-182880"/>
            <a:r>
              <a:rPr lang="zh-CN" altLang="en-US" dirty="0"/>
              <a:t>编辑母版文本样式</a:t>
            </a:r>
            <a:endParaRPr lang="zh-CN" altLang="en-US" dirty="0"/>
          </a:p>
          <a:p>
            <a:pPr lvl="1" indent="-182880"/>
            <a:r>
              <a:rPr lang="zh-CN" altLang="en-US" dirty="0"/>
              <a:t>第二级</a:t>
            </a:r>
            <a:endParaRPr lang="zh-CN" altLang="en-US" dirty="0"/>
          </a:p>
          <a:p>
            <a:pPr lvl="2" indent="-182880"/>
            <a:r>
              <a:rPr lang="zh-CN" altLang="en-US" dirty="0"/>
              <a:t>第三级</a:t>
            </a:r>
            <a:endParaRPr lang="zh-CN" altLang="en-US" dirty="0"/>
          </a:p>
          <a:p>
            <a:pPr lvl="3" indent="-182880"/>
            <a:r>
              <a:rPr lang="zh-CN" altLang="en-US" dirty="0"/>
              <a:t>第四级</a:t>
            </a:r>
            <a:endParaRPr lang="zh-CN" altLang="en-US" dirty="0"/>
          </a:p>
          <a:p>
            <a:pPr lvl="4" indent="-182880"/>
            <a:r>
              <a:rPr lang="zh-CN" altLang="en-US" dirty="0"/>
              <a:t>第五级</a:t>
            </a:r>
            <a:endParaRPr lang="zh-CN" altLang="en-US" dirty="0"/>
          </a:p>
        </p:txBody>
      </p:sp>
      <p:sp>
        <p:nvSpPr>
          <p:cNvPr id="4" name="Date Placeholder 3"/>
          <p:cNvSpPr>
            <a:spLocks noGrp="1"/>
          </p:cNvSpPr>
          <p:nvPr>
            <p:ph type="dt" sz="half" idx="2"/>
          </p:nvPr>
        </p:nvSpPr>
        <p:spPr>
          <a:xfrm>
            <a:off x="1201738" y="6423025"/>
            <a:ext cx="3001963" cy="365125"/>
          </a:xfrm>
          <a:prstGeom prst="rect">
            <a:avLst/>
          </a:prstGeom>
        </p:spPr>
        <p:txBody>
          <a:bodyPr vert="horz" lIns="91440" tIns="45720" rIns="45720" bIns="45720" rtlCol="0" anchor="ctr"/>
          <a:lstStyle>
            <a:lvl1pPr algn="l" eaLnBrk="1" fontAlgn="auto" hangingPunct="1">
              <a:spcBef>
                <a:spcPts val="0"/>
              </a:spcBef>
              <a:spcAft>
                <a:spcPts val="0"/>
              </a:spcAft>
              <a:defRPr sz="1050" smtClean="0">
                <a:solidFill>
                  <a:schemeClr val="tx1"/>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3"/>
          </p:nvPr>
        </p:nvSpPr>
        <p:spPr>
          <a:xfrm>
            <a:off x="5595938" y="6423025"/>
            <a:ext cx="504507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solidFill>
                <a:latin typeface="+mn-lt"/>
              </a:defRPr>
            </a:lvl1pPr>
          </a:lstStyle>
          <a:p>
            <a:pPr marL="0" marR="0" lvl="0" indent="0" algn="r" defTabSz="457200" rtl="0" eaLnBrk="1" fontAlgn="auto" latinLnBrk="0" hangingPunct="1">
              <a:lnSpc>
                <a:spcPct val="100000"/>
              </a:lnSpc>
              <a:spcBef>
                <a:spcPts val="0"/>
              </a:spcBef>
              <a:spcAft>
                <a:spcPts val="0"/>
              </a:spcAft>
              <a:buClrTx/>
              <a:buSzTx/>
              <a:buFontTx/>
              <a:buNone/>
              <a:defRPr/>
            </a:pPr>
            <a:endParaRPr kumimoji="0" lang="zh-CN" altLang="en-US" sz="105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4"/>
          </p:nvPr>
        </p:nvSpPr>
        <p:spPr>
          <a:xfrm>
            <a:off x="10658475" y="6423025"/>
            <a:ext cx="946150" cy="365125"/>
          </a:xfrm>
          <a:prstGeom prst="rect">
            <a:avLst/>
          </a:prstGeom>
        </p:spPr>
        <p:txBody>
          <a:bodyPr vert="horz" lIns="45720" tIns="45720" rIns="91440" bIns="45720" rtlCol="0" anchor="ctr"/>
          <a:lstStyle>
            <a:lvl1pPr algn="l" eaLnBrk="1" fontAlgn="auto" hangingPunct="1">
              <a:spcBef>
                <a:spcPts val="0"/>
              </a:spcBef>
              <a:spcAft>
                <a:spcPts val="0"/>
              </a:spcAft>
              <a:defRPr sz="1200" b="0" smtClean="0">
                <a:solidFill>
                  <a:schemeClr val="tx1"/>
                </a:solidFill>
                <a:latin typeface="+mn-lt"/>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659ECE32-B8AE-473A-BF80-9C9B8F1AF26C}"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85000"/>
        </a:lnSpc>
        <a:spcBef>
          <a:spcPct val="0"/>
        </a:spcBef>
        <a:spcAft>
          <a:spcPct val="0"/>
        </a:spcAft>
        <a:defRPr sz="4000" kern="1200" cap="all">
          <a:solidFill>
            <a:schemeClr val="bg2"/>
          </a:solidFill>
          <a:latin typeface="+mj-lt"/>
          <a:ea typeface="+mj-ea"/>
          <a:cs typeface="+mj-cs"/>
        </a:defRPr>
      </a:lvl1pPr>
      <a:lvl2pPr algn="l" rtl="0" fontAlgn="base">
        <a:lnSpc>
          <a:spcPct val="85000"/>
        </a:lnSpc>
        <a:spcBef>
          <a:spcPct val="0"/>
        </a:spcBef>
        <a:spcAft>
          <a:spcPct val="0"/>
        </a:spcAft>
        <a:defRPr sz="4000">
          <a:solidFill>
            <a:schemeClr val="bg2"/>
          </a:solidFill>
          <a:latin typeface="Corbel" panose="020B0503020204020204" pitchFamily="34" charset="0"/>
        </a:defRPr>
      </a:lvl2pPr>
      <a:lvl3pPr algn="l" rtl="0" fontAlgn="base">
        <a:lnSpc>
          <a:spcPct val="85000"/>
        </a:lnSpc>
        <a:spcBef>
          <a:spcPct val="0"/>
        </a:spcBef>
        <a:spcAft>
          <a:spcPct val="0"/>
        </a:spcAft>
        <a:defRPr sz="4000">
          <a:solidFill>
            <a:schemeClr val="bg2"/>
          </a:solidFill>
          <a:latin typeface="Corbel" panose="020B0503020204020204" pitchFamily="34" charset="0"/>
        </a:defRPr>
      </a:lvl3pPr>
      <a:lvl4pPr algn="l" rtl="0" fontAlgn="base">
        <a:lnSpc>
          <a:spcPct val="85000"/>
        </a:lnSpc>
        <a:spcBef>
          <a:spcPct val="0"/>
        </a:spcBef>
        <a:spcAft>
          <a:spcPct val="0"/>
        </a:spcAft>
        <a:defRPr sz="4000">
          <a:solidFill>
            <a:schemeClr val="bg2"/>
          </a:solidFill>
          <a:latin typeface="Corbel" panose="020B0503020204020204" pitchFamily="34" charset="0"/>
        </a:defRPr>
      </a:lvl4pPr>
      <a:lvl5pPr algn="l" rtl="0" fontAlgn="base">
        <a:lnSpc>
          <a:spcPct val="85000"/>
        </a:lnSpc>
        <a:spcBef>
          <a:spcPct val="0"/>
        </a:spcBef>
        <a:spcAft>
          <a:spcPct val="0"/>
        </a:spcAft>
        <a:defRPr sz="4000">
          <a:solidFill>
            <a:schemeClr val="bg2"/>
          </a:solidFill>
          <a:latin typeface="Corbel" panose="020B0503020204020204" pitchFamily="34" charset="0"/>
        </a:defRPr>
      </a:lvl5pPr>
      <a:lvl6pPr marL="457200" algn="l" rtl="0" fontAlgn="base">
        <a:lnSpc>
          <a:spcPct val="85000"/>
        </a:lnSpc>
        <a:spcBef>
          <a:spcPct val="0"/>
        </a:spcBef>
        <a:spcAft>
          <a:spcPct val="0"/>
        </a:spcAft>
        <a:defRPr sz="4000">
          <a:solidFill>
            <a:schemeClr val="bg2"/>
          </a:solidFill>
          <a:latin typeface="Corbel" panose="020B0503020204020204" pitchFamily="34" charset="0"/>
        </a:defRPr>
      </a:lvl6pPr>
      <a:lvl7pPr marL="914400" algn="l" rtl="0" fontAlgn="base">
        <a:lnSpc>
          <a:spcPct val="85000"/>
        </a:lnSpc>
        <a:spcBef>
          <a:spcPct val="0"/>
        </a:spcBef>
        <a:spcAft>
          <a:spcPct val="0"/>
        </a:spcAft>
        <a:defRPr sz="4000">
          <a:solidFill>
            <a:schemeClr val="bg2"/>
          </a:solidFill>
          <a:latin typeface="Corbel" panose="020B0503020204020204" pitchFamily="34" charset="0"/>
        </a:defRPr>
      </a:lvl7pPr>
      <a:lvl8pPr marL="1371600" algn="l" rtl="0" fontAlgn="base">
        <a:lnSpc>
          <a:spcPct val="85000"/>
        </a:lnSpc>
        <a:spcBef>
          <a:spcPct val="0"/>
        </a:spcBef>
        <a:spcAft>
          <a:spcPct val="0"/>
        </a:spcAft>
        <a:defRPr sz="4000">
          <a:solidFill>
            <a:schemeClr val="bg2"/>
          </a:solidFill>
          <a:latin typeface="Corbel" panose="020B0503020204020204" pitchFamily="34" charset="0"/>
        </a:defRPr>
      </a:lvl8pPr>
      <a:lvl9pPr marL="1828800" algn="l" rtl="0" fontAlgn="base">
        <a:lnSpc>
          <a:spcPct val="85000"/>
        </a:lnSpc>
        <a:spcBef>
          <a:spcPct val="0"/>
        </a:spcBef>
        <a:spcAft>
          <a:spcPct val="0"/>
        </a:spcAft>
        <a:defRPr sz="4000">
          <a:solidFill>
            <a:schemeClr val="bg2"/>
          </a:solidFill>
          <a:latin typeface="Corbel" panose="020B0503020204020204" pitchFamily="34" charset="0"/>
        </a:defRPr>
      </a:lvl9pPr>
    </p:titleStyle>
    <p:bodyStyle>
      <a:lvl1pPr marL="182880" indent="-182880" algn="l" rtl="0" fontAlgn="base">
        <a:lnSpc>
          <a:spcPct val="90000"/>
        </a:lnSpc>
        <a:spcBef>
          <a:spcPts val="1200"/>
        </a:spcBef>
        <a:spcAft>
          <a:spcPts val="200"/>
        </a:spcAft>
        <a:buClr>
          <a:schemeClr val="tx1"/>
        </a:buClr>
        <a:buFont typeface="Wingdings" panose="05000000000000000000" pitchFamily="2" charset="2"/>
        <a:buChar char=""/>
        <a:defRPr sz="2200" kern="1200">
          <a:solidFill>
            <a:schemeClr val="tx1"/>
          </a:solidFill>
          <a:latin typeface="+mn-lt"/>
          <a:ea typeface="+mn-ea"/>
          <a:cs typeface="+mn-cs"/>
        </a:defRPr>
      </a:lvl1pPr>
      <a:lvl2pPr marL="411480" indent="-182880" algn="l" rtl="0" fontAlgn="base">
        <a:lnSpc>
          <a:spcPct val="90000"/>
        </a:lnSpc>
        <a:spcBef>
          <a:spcPts val="200"/>
        </a:spcBef>
        <a:spcAft>
          <a:spcPts val="400"/>
        </a:spcAft>
        <a:buClr>
          <a:schemeClr val="tx1"/>
        </a:buClr>
        <a:buFont typeface="Wingdings" panose="05000000000000000000" pitchFamily="2" charset="2"/>
        <a:buChar char=""/>
        <a:defRPr sz="2000" kern="1200">
          <a:solidFill>
            <a:schemeClr val="tx1"/>
          </a:solidFill>
          <a:latin typeface="+mn-lt"/>
          <a:ea typeface="+mn-ea"/>
          <a:cs typeface="+mn-cs"/>
        </a:defRPr>
      </a:lvl2pPr>
      <a:lvl3pPr marL="640080" indent="-182880" algn="l" rtl="0" fontAlgn="base">
        <a:lnSpc>
          <a:spcPct val="90000"/>
        </a:lnSpc>
        <a:spcBef>
          <a:spcPts val="200"/>
        </a:spcBef>
        <a:spcAft>
          <a:spcPts val="400"/>
        </a:spcAft>
        <a:buClr>
          <a:schemeClr val="tx1"/>
        </a:buClr>
        <a:buFont typeface="Wingdings" panose="05000000000000000000" pitchFamily="2" charset="2"/>
        <a:buChar char=""/>
        <a:defRPr kern="1200">
          <a:solidFill>
            <a:schemeClr val="tx1"/>
          </a:solidFill>
          <a:latin typeface="+mn-lt"/>
          <a:ea typeface="+mn-ea"/>
          <a:cs typeface="+mn-cs"/>
        </a:defRPr>
      </a:lvl3pPr>
      <a:lvl4pPr marL="868680"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4pPr>
      <a:lvl5pPr marL="1097280"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5pPr>
      <a:lvl6pPr marL="1284605" indent="-228600" algn="l" defTabSz="914400" rtl="0" eaLnBrk="1" latinLnBrk="0" hangingPunct="1">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6pPr>
      <a:lvl7pPr marL="1471930" indent="-228600" algn="l" defTabSz="914400" rtl="0" eaLnBrk="1" latinLnBrk="0" hangingPunct="1">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7pPr>
      <a:lvl8pPr marL="1628775" indent="-228600" algn="l" defTabSz="914400" rtl="0" eaLnBrk="1" latinLnBrk="0" hangingPunct="1">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8pPr>
      <a:lvl9pPr marL="1805940" indent="-228600" algn="l" defTabSz="914400" rtl="0" eaLnBrk="1" latinLnBrk="0" hangingPunct="1">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0.png"/><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0.png"/><Relationship Id="rId1"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2.png"/><Relationship Id="rId1" Type="http://schemas.openxmlformats.org/officeDocument/2006/relationships/image" Target="../media/image2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4.png"/><Relationship Id="rId1" Type="http://schemas.openxmlformats.org/officeDocument/2006/relationships/image" Target="../media/image2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365125" y="2166938"/>
            <a:ext cx="11472863" cy="1738313"/>
          </a:xfrm>
        </p:spPr>
        <p:txBody>
          <a:bodyPr vert="horz" lIns="91440" tIns="45720" rIns="91440" bIns="45720" rtlCol="0" anchor="ctr"/>
          <a:p>
            <a:pPr eaLnBrk="1" fontAlgn="base" hangingPunct="1"/>
            <a:r>
              <a:rPr lang="zh-CN" altLang="en-US" b="1" strike="noStrike" kern="1200" noProof="1" dirty="0">
                <a:solidFill>
                  <a:srgbClr val="061BE0"/>
                </a:solidFill>
                <a:latin typeface="+mj-lt"/>
                <a:ea typeface="宋体" panose="02010600030101010101" pitchFamily="2" charset="-122"/>
                <a:cs typeface="+mj-cs"/>
              </a:rPr>
              <a:t>政府采购信息统计管理系统</a:t>
            </a:r>
            <a:br>
              <a:rPr lang="zh-CN" altLang="en-US" b="1" kern="1200" dirty="0">
                <a:solidFill>
                  <a:srgbClr val="061BE0"/>
                </a:solidFill>
                <a:latin typeface="+mj-lt"/>
                <a:ea typeface="宋体" panose="02010600030101010101" pitchFamily="2" charset="-122"/>
                <a:cs typeface="+mj-cs"/>
              </a:rPr>
            </a:br>
            <a:r>
              <a:rPr lang="zh-CN" altLang="en-US" b="1" strike="noStrike" kern="1200" noProof="1" dirty="0">
                <a:solidFill>
                  <a:srgbClr val="061BE0"/>
                </a:solidFill>
                <a:latin typeface="+mj-lt"/>
                <a:ea typeface="宋体" panose="02010600030101010101" pitchFamily="2" charset="-122"/>
                <a:cs typeface="+mj-cs"/>
              </a:rPr>
              <a:t>培训</a:t>
            </a:r>
            <a:endParaRPr lang="zh-CN" altLang="en-US" b="1" strike="noStrike" kern="1200" noProof="1" dirty="0">
              <a:solidFill>
                <a:srgbClr val="061BE0"/>
              </a:solidFill>
              <a:latin typeface="+mj-lt"/>
              <a:ea typeface="宋体" panose="02010600030101010101" pitchFamily="2" charset="-122"/>
              <a:cs typeface="+mj-cs"/>
            </a:endParaRPr>
          </a:p>
        </p:txBody>
      </p:sp>
      <p:sp>
        <p:nvSpPr>
          <p:cNvPr id="7170" name="副标题 2"/>
          <p:cNvSpPr>
            <a:spLocks noGrp="1"/>
          </p:cNvSpPr>
          <p:nvPr>
            <p:ph type="subTitle" idx="1" hasCustomPrompt="1"/>
          </p:nvPr>
        </p:nvSpPr>
        <p:spPr>
          <a:xfrm>
            <a:off x="1538288" y="4389438"/>
            <a:ext cx="9834562" cy="1309687"/>
          </a:xfrm>
          <a:ln/>
        </p:spPr>
        <p:txBody>
          <a:bodyPr wrap="square" lIns="91440" tIns="45720" rIns="91440" bIns="45720" anchor="t"/>
          <a:p>
            <a:pPr algn="r" eaLnBrk="1" hangingPunct="1"/>
            <a:r>
              <a:rPr lang="zh-CN" altLang="en-US" sz="4000" b="1" kern="1200" dirty="0">
                <a:latin typeface="+mn-lt"/>
                <a:ea typeface="宋体" panose="02010600030101010101" pitchFamily="2" charset="-122"/>
                <a:cs typeface="+mn-cs"/>
              </a:rPr>
              <a:t>二零一七年十月</a:t>
            </a:r>
            <a:endParaRPr lang="zh-CN" altLang="en-US" sz="4000" b="1" kern="1200" dirty="0">
              <a:latin typeface="+mn-lt"/>
              <a:ea typeface="宋体" panose="02010600030101010101" pitchFamily="2"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信息统计</a:t>
            </a:r>
            <a:endParaRPr lang="zh-CN" altLang="en-US" b="1" strike="noStrike" noProof="1" dirty="0">
              <a:solidFill>
                <a:srgbClr val="061BE0"/>
              </a:solidFill>
              <a:ea typeface="宋体" panose="02010600030101010101" pitchFamily="2" charset="-122"/>
            </a:endParaRPr>
          </a:p>
        </p:txBody>
      </p:sp>
      <p:pic>
        <p:nvPicPr>
          <p:cNvPr id="16386" name="内容占位符 3"/>
          <p:cNvPicPr>
            <a:picLocks noGrp="1" noChangeAspect="1"/>
          </p:cNvPicPr>
          <p:nvPr>
            <p:ph idx="1" hasCustomPrompt="1"/>
          </p:nvPr>
        </p:nvPicPr>
        <p:blipFill>
          <a:blip r:embed="rId1"/>
          <a:stretch>
            <a:fillRect/>
          </a:stretch>
        </p:blipFill>
        <p:spPr>
          <a:xfrm>
            <a:off x="1203325" y="2000250"/>
            <a:ext cx="9783763" cy="2082800"/>
          </a:xfrm>
          <a:ln/>
        </p:spPr>
      </p:pic>
      <p:grpSp>
        <p:nvGrpSpPr>
          <p:cNvPr id="9" name="组合 8"/>
          <p:cNvGrpSpPr/>
          <p:nvPr/>
        </p:nvGrpSpPr>
        <p:grpSpPr>
          <a:xfrm>
            <a:off x="1503363" y="2840038"/>
            <a:ext cx="6181725" cy="3041650"/>
            <a:chOff x="1503483" y="2839915"/>
            <a:chExt cx="6180993" cy="3042139"/>
          </a:xfrm>
        </p:grpSpPr>
        <p:sp>
          <p:nvSpPr>
            <p:cNvPr id="5" name="矩形 4"/>
            <p:cNvSpPr/>
            <p:nvPr/>
          </p:nvSpPr>
          <p:spPr>
            <a:xfrm>
              <a:off x="1503483" y="4659482"/>
              <a:ext cx="6180993" cy="1222572"/>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采购人操作流程（生成</a:t>
              </a: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审核基础数据</a:t>
              </a: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生成数据</a:t>
              </a: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审核报表</a:t>
              </a: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上报数据</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a:t>
              </a:r>
              <a:endPar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监管单位操作流程（接收</a:t>
              </a: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汇总</a:t>
              </a: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审核报表</a:t>
              </a: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Wingdings" panose="05000000000000000000" pitchFamily="2" charset="2"/>
                </a:rPr>
                <a:t>上报数据</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a:t>
              </a:r>
              <a:endPar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mn-ea"/>
              </a:endParaRPr>
            </a:p>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endParaRPr>
            </a:p>
          </p:txBody>
        </p:sp>
        <p:cxnSp>
          <p:nvCxnSpPr>
            <p:cNvPr id="7" name="直接箭头连接符 6"/>
            <p:cNvCxnSpPr>
              <a:stCxn id="5" idx="0"/>
            </p:cNvCxnSpPr>
            <p:nvPr/>
          </p:nvCxnSpPr>
          <p:spPr>
            <a:xfrm flipV="1">
              <a:off x="4593979" y="2839915"/>
              <a:ext cx="2633351" cy="18195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pic>
        <p:nvPicPr>
          <p:cNvPr id="11" name="图片 10"/>
          <p:cNvPicPr>
            <a:picLocks noChangeAspect="1"/>
          </p:cNvPicPr>
          <p:nvPr/>
        </p:nvPicPr>
        <p:blipFill>
          <a:blip r:embed="rId2"/>
          <a:stretch>
            <a:fillRect/>
          </a:stretch>
        </p:blipFill>
        <p:spPr>
          <a:xfrm>
            <a:off x="3489325" y="3543300"/>
            <a:ext cx="2828925" cy="1495425"/>
          </a:xfrm>
          <a:prstGeom prst="rect">
            <a:avLst/>
          </a:prstGeom>
          <a:noFill/>
          <a:ln w="9525">
            <a:noFill/>
          </a:ln>
        </p:spPr>
      </p:pic>
      <p:cxnSp>
        <p:nvCxnSpPr>
          <p:cNvPr id="13" name="直接箭头连接符 12"/>
          <p:cNvCxnSpPr>
            <a:stCxn id="5" idx="0"/>
            <a:endCxn id="11" idx="3"/>
          </p:cNvCxnSpPr>
          <p:nvPr/>
        </p:nvCxnSpPr>
        <p:spPr>
          <a:xfrm flipH="1">
            <a:off x="6318250" y="2840038"/>
            <a:ext cx="965200" cy="14509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6899275" y="3421063"/>
            <a:ext cx="2271713" cy="661988"/>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点击生成按钮弹出审核基础数据确认，点击确定开始基础数据审核</a:t>
            </a:r>
            <a:r>
              <a:rPr kumimoji="0" lang="en-US" altLang="zh-CN" sz="1050" b="0" i="0" u="none" strike="noStrike" kern="1200" cap="none" spc="0" normalizeH="0" baseline="0" noProof="0" dirty="0">
                <a:ln>
                  <a:noFill/>
                </a:ln>
                <a:solidFill>
                  <a:schemeClr val="lt1"/>
                </a:solidFill>
                <a:effectLst/>
                <a:uLnTx/>
                <a:uFillTx/>
                <a:latin typeface="+mn-lt"/>
                <a:ea typeface="+mn-ea"/>
                <a:cs typeface="+mn-cs"/>
                <a:sym typeface="+mn-ea"/>
              </a:rPr>
              <a:t>,</a:t>
            </a: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如果通过继续生成报表，否则弹出审核记录详情页面</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信息统计</a:t>
            </a:r>
            <a:endParaRPr lang="zh-CN" altLang="en-US" b="1" strike="noStrike" noProof="1" dirty="0">
              <a:solidFill>
                <a:srgbClr val="061BE0"/>
              </a:solidFill>
              <a:ea typeface="宋体" panose="02010600030101010101" pitchFamily="2" charset="-122"/>
            </a:endParaRPr>
          </a:p>
        </p:txBody>
      </p:sp>
      <p:pic>
        <p:nvPicPr>
          <p:cNvPr id="17410" name="内容占位符 3"/>
          <p:cNvPicPr>
            <a:picLocks noGrp="1" noChangeAspect="1"/>
          </p:cNvPicPr>
          <p:nvPr>
            <p:ph idx="1" hasCustomPrompt="1"/>
          </p:nvPr>
        </p:nvPicPr>
        <p:blipFill>
          <a:blip r:embed="rId1"/>
          <a:stretch>
            <a:fillRect/>
          </a:stretch>
        </p:blipFill>
        <p:spPr>
          <a:xfrm>
            <a:off x="1203325" y="2027238"/>
            <a:ext cx="9783763" cy="2082800"/>
          </a:xfrm>
          <a:ln/>
        </p:spPr>
      </p:pic>
      <p:grpSp>
        <p:nvGrpSpPr>
          <p:cNvPr id="9" name="组合 8"/>
          <p:cNvGrpSpPr/>
          <p:nvPr/>
        </p:nvGrpSpPr>
        <p:grpSpPr>
          <a:xfrm>
            <a:off x="3957638" y="2847975"/>
            <a:ext cx="4773612" cy="3127375"/>
            <a:chOff x="3958168" y="2848708"/>
            <a:chExt cx="4772594" cy="3126503"/>
          </a:xfrm>
        </p:grpSpPr>
        <p:pic>
          <p:nvPicPr>
            <p:cNvPr id="17412" name="图片 4"/>
            <p:cNvPicPr>
              <a:picLocks noChangeAspect="1"/>
            </p:cNvPicPr>
            <p:nvPr/>
          </p:nvPicPr>
          <p:blipFill>
            <a:blip r:embed="rId2"/>
            <a:stretch>
              <a:fillRect/>
            </a:stretch>
          </p:blipFill>
          <p:spPr>
            <a:xfrm>
              <a:off x="3958168" y="4470051"/>
              <a:ext cx="2886478" cy="1505160"/>
            </a:xfrm>
            <a:prstGeom prst="rect">
              <a:avLst/>
            </a:prstGeom>
            <a:noFill/>
            <a:ln w="9525">
              <a:noFill/>
            </a:ln>
          </p:spPr>
        </p:pic>
        <p:cxnSp>
          <p:nvCxnSpPr>
            <p:cNvPr id="7" name="直接箭头连接符 6"/>
            <p:cNvCxnSpPr>
              <a:endCxn id="17412" idx="0"/>
            </p:cNvCxnSpPr>
            <p:nvPr/>
          </p:nvCxnSpPr>
          <p:spPr>
            <a:xfrm flipH="1">
              <a:off x="5400897" y="2848708"/>
              <a:ext cx="2309320" cy="16219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6989646" y="3437507"/>
              <a:ext cx="1741116" cy="749091"/>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chemeClr val="lt1"/>
                  </a:solidFill>
                  <a:effectLst/>
                  <a:uLnTx/>
                  <a:uFillTx/>
                  <a:latin typeface="+mn-lt"/>
                  <a:ea typeface="+mn-ea"/>
                  <a:cs typeface="+mn-cs"/>
                  <a:sym typeface="+mn-ea"/>
                </a:rPr>
                <a:t>点击上报弹出审核报表确认，点击确定开始审核报表，审核不通过弹出是审核详情，审核通过继续上报报表。</a:t>
              </a:r>
              <a:endParaRPr kumimoji="0" lang="zh-CN" altLang="en-US" sz="1000" b="0" i="0" u="none" strike="noStrike" kern="1200" cap="none" spc="0" normalizeH="0" baseline="0" noProof="0" dirty="0">
                <a:ln>
                  <a:noFill/>
                </a:ln>
                <a:solidFill>
                  <a:schemeClr val="lt1"/>
                </a:solidFill>
                <a:effectLst/>
                <a:uLnTx/>
                <a:uFillTx/>
                <a:latin typeface="+mn-lt"/>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信息统计报表</a:t>
            </a:r>
            <a:endParaRPr lang="zh-CN" altLang="en-US" b="1" strike="noStrike" noProof="1" dirty="0">
              <a:solidFill>
                <a:srgbClr val="061BE0"/>
              </a:solidFill>
              <a:ea typeface="宋体" panose="02010600030101010101" pitchFamily="2" charset="-122"/>
            </a:endParaRPr>
          </a:p>
        </p:txBody>
      </p:sp>
      <p:pic>
        <p:nvPicPr>
          <p:cNvPr id="18434" name="内容占位符 3"/>
          <p:cNvPicPr>
            <a:picLocks noGrp="1" noChangeAspect="1"/>
          </p:cNvPicPr>
          <p:nvPr>
            <p:ph idx="1" hasCustomPrompt="1"/>
          </p:nvPr>
        </p:nvPicPr>
        <p:blipFill>
          <a:blip r:embed="rId1"/>
          <a:stretch>
            <a:fillRect/>
          </a:stretch>
        </p:blipFill>
        <p:spPr>
          <a:xfrm>
            <a:off x="1203325" y="1984375"/>
            <a:ext cx="9783763" cy="3100388"/>
          </a:xfrm>
          <a:ln/>
        </p:spPr>
      </p:pic>
      <p:grpSp>
        <p:nvGrpSpPr>
          <p:cNvPr id="9" name="组合 8"/>
          <p:cNvGrpSpPr/>
          <p:nvPr/>
        </p:nvGrpSpPr>
        <p:grpSpPr>
          <a:xfrm>
            <a:off x="5534025" y="2355850"/>
            <a:ext cx="5359400" cy="1820863"/>
            <a:chOff x="5534757" y="2356338"/>
            <a:chExt cx="5358912" cy="1820008"/>
          </a:xfrm>
        </p:grpSpPr>
        <p:sp>
          <p:nvSpPr>
            <p:cNvPr id="5" name="矩形 4"/>
            <p:cNvSpPr/>
            <p:nvPr/>
          </p:nvSpPr>
          <p:spPr>
            <a:xfrm>
              <a:off x="7860233" y="2356338"/>
              <a:ext cx="3033436" cy="817179"/>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7" name="直接箭头连接符 6"/>
            <p:cNvCxnSpPr/>
            <p:nvPr/>
          </p:nvCxnSpPr>
          <p:spPr>
            <a:xfrm flipH="1">
              <a:off x="6401453" y="2795870"/>
              <a:ext cx="1441319" cy="73942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534757" y="3535297"/>
              <a:ext cx="1696883" cy="641049"/>
            </a:xfrm>
            <a:prstGeom prst="rect">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lt1"/>
                  </a:solidFill>
                  <a:effectLst/>
                  <a:uLnTx/>
                  <a:uFillTx/>
                  <a:latin typeface="+mn-lt"/>
                  <a:ea typeface="+mn-ea"/>
                  <a:cs typeface="+mn-cs"/>
                  <a:sym typeface="+mn-ea"/>
                </a:rPr>
                <a:t>2017</a:t>
              </a: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年表</a:t>
              </a:r>
              <a:r>
                <a:rPr kumimoji="0" lang="en-US" altLang="zh-CN" sz="1050" b="0" i="0" u="none" strike="noStrike" kern="1200" cap="none" spc="0" normalizeH="0" baseline="0" noProof="0" dirty="0">
                  <a:ln>
                    <a:noFill/>
                  </a:ln>
                  <a:solidFill>
                    <a:schemeClr val="lt1"/>
                  </a:solidFill>
                  <a:effectLst/>
                  <a:uLnTx/>
                  <a:uFillTx/>
                  <a:latin typeface="+mn-lt"/>
                  <a:ea typeface="+mn-ea"/>
                  <a:cs typeface="+mn-cs"/>
                  <a:sym typeface="+mn-ea"/>
                </a:rPr>
                <a:t>2</a:t>
              </a: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增加采购次数，这里采购次数是指品目个数</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信息统计报表</a:t>
            </a:r>
            <a:endParaRPr lang="zh-CN" altLang="en-US" b="1" strike="noStrike" noProof="1" dirty="0">
              <a:solidFill>
                <a:srgbClr val="061BE0"/>
              </a:solidFill>
              <a:ea typeface="宋体" panose="02010600030101010101" pitchFamily="2" charset="-122"/>
            </a:endParaRPr>
          </a:p>
        </p:txBody>
      </p:sp>
      <p:pic>
        <p:nvPicPr>
          <p:cNvPr id="19458" name="内容占位符 5"/>
          <p:cNvPicPr>
            <a:picLocks noGrp="1" noChangeAspect="1"/>
          </p:cNvPicPr>
          <p:nvPr>
            <p:ph idx="1" hasCustomPrompt="1"/>
          </p:nvPr>
        </p:nvPicPr>
        <p:blipFill>
          <a:blip r:embed="rId1"/>
          <a:stretch>
            <a:fillRect/>
          </a:stretch>
        </p:blipFill>
        <p:spPr>
          <a:xfrm>
            <a:off x="1203325" y="2033588"/>
            <a:ext cx="9783763" cy="2070100"/>
          </a:xfrm>
          <a:ln/>
        </p:spPr>
      </p:pic>
      <p:sp>
        <p:nvSpPr>
          <p:cNvPr id="7" name="矩形 6"/>
          <p:cNvSpPr/>
          <p:nvPr/>
        </p:nvSpPr>
        <p:spPr>
          <a:xfrm>
            <a:off x="1387475" y="2805113"/>
            <a:ext cx="2709863" cy="1071563"/>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9" name="直接箭头连接符 8"/>
          <p:cNvCxnSpPr/>
          <p:nvPr/>
        </p:nvCxnSpPr>
        <p:spPr>
          <a:xfrm>
            <a:off x="2760663" y="3841750"/>
            <a:ext cx="273050" cy="13462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1503363" y="5187950"/>
            <a:ext cx="3059113" cy="1143000"/>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表</a:t>
            </a: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mn-ea"/>
              </a:rPr>
              <a:t>6</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服务项目统计表增加按项目类别统计并且增加了小计</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信息统计报表</a:t>
            </a:r>
            <a:endParaRPr lang="zh-CN" altLang="en-US" b="1" strike="noStrike" noProof="1" dirty="0">
              <a:solidFill>
                <a:srgbClr val="061BE0"/>
              </a:solidFill>
              <a:ea typeface="宋体" panose="02010600030101010101" pitchFamily="2" charset="-122"/>
            </a:endParaRPr>
          </a:p>
        </p:txBody>
      </p:sp>
      <p:pic>
        <p:nvPicPr>
          <p:cNvPr id="20482" name="内容占位符 3"/>
          <p:cNvPicPr>
            <a:picLocks noGrp="1" noChangeAspect="1"/>
          </p:cNvPicPr>
          <p:nvPr>
            <p:ph idx="1" hasCustomPrompt="1"/>
          </p:nvPr>
        </p:nvPicPr>
        <p:blipFill>
          <a:blip r:embed="rId1"/>
          <a:stretch>
            <a:fillRect/>
          </a:stretch>
        </p:blipFill>
        <p:spPr>
          <a:xfrm>
            <a:off x="1203325" y="1978025"/>
            <a:ext cx="9783763" cy="3744913"/>
          </a:xfrm>
          <a:ln/>
        </p:spPr>
      </p:pic>
      <p:sp>
        <p:nvSpPr>
          <p:cNvPr id="6" name="矩形 5"/>
          <p:cNvSpPr/>
          <p:nvPr/>
        </p:nvSpPr>
        <p:spPr>
          <a:xfrm>
            <a:off x="1309688" y="4387850"/>
            <a:ext cx="501650" cy="219075"/>
          </a:xfrm>
          <a:prstGeom prst="rect">
            <a:avLst/>
          </a:prstGeom>
          <a:noFill/>
          <a:ln>
            <a:no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nvGrpSpPr>
          <p:cNvPr id="20" name="组合 19"/>
          <p:cNvGrpSpPr/>
          <p:nvPr/>
        </p:nvGrpSpPr>
        <p:grpSpPr>
          <a:xfrm>
            <a:off x="1301750" y="3851275"/>
            <a:ext cx="4378325" cy="1563688"/>
            <a:chOff x="1301262" y="3851031"/>
            <a:chExt cx="4378569" cy="1564054"/>
          </a:xfrm>
        </p:grpSpPr>
        <p:grpSp>
          <p:nvGrpSpPr>
            <p:cNvPr id="20485" name="组合 17"/>
            <p:cNvGrpSpPr/>
            <p:nvPr/>
          </p:nvGrpSpPr>
          <p:grpSpPr>
            <a:xfrm>
              <a:off x="1301262" y="3955562"/>
              <a:ext cx="4378569" cy="1459523"/>
              <a:chOff x="1301262" y="3955562"/>
              <a:chExt cx="4378569" cy="1459523"/>
            </a:xfrm>
          </p:grpSpPr>
          <p:sp>
            <p:nvSpPr>
              <p:cNvPr id="5" name="矩形 4"/>
              <p:cNvSpPr/>
              <p:nvPr/>
            </p:nvSpPr>
            <p:spPr>
              <a:xfrm>
                <a:off x="1301262" y="4149550"/>
                <a:ext cx="315931" cy="79394"/>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7" name="矩形 6"/>
              <p:cNvSpPr/>
              <p:nvPr/>
            </p:nvSpPr>
            <p:spPr>
              <a:xfrm>
                <a:off x="1310788" y="4413137"/>
                <a:ext cx="562006" cy="219126"/>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8" name="矩形 7"/>
              <p:cNvSpPr/>
              <p:nvPr/>
            </p:nvSpPr>
            <p:spPr>
              <a:xfrm>
                <a:off x="1310788" y="5310285"/>
                <a:ext cx="395310" cy="104800"/>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10" name="直接箭头连接符 9"/>
              <p:cNvCxnSpPr>
                <a:endCxn id="11" idx="1"/>
              </p:cNvCxnSpPr>
              <p:nvPr/>
            </p:nvCxnSpPr>
            <p:spPr>
              <a:xfrm flipV="1">
                <a:off x="1872794" y="4232120"/>
                <a:ext cx="2381383" cy="3207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4254177" y="3955830"/>
                <a:ext cx="1425654" cy="554168"/>
              </a:xfrm>
              <a:prstGeom prst="rect">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红框为新增的品目，便器、水嘴等品目规为了其他项</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sp>
          <p:nvSpPr>
            <p:cNvPr id="19" name="矩形 18"/>
            <p:cNvSpPr/>
            <p:nvPr/>
          </p:nvSpPr>
          <p:spPr>
            <a:xfrm>
              <a:off x="1301262" y="3851031"/>
              <a:ext cx="315931" cy="46049"/>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03325" y="307975"/>
            <a:ext cx="9783763" cy="1509713"/>
          </a:xfrm>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信息统计报表</a:t>
            </a:r>
            <a:endParaRPr lang="zh-CN" altLang="en-US" b="1" strike="noStrike" noProof="1" dirty="0">
              <a:solidFill>
                <a:srgbClr val="061BE0"/>
              </a:solidFill>
              <a:ea typeface="宋体" panose="02010600030101010101" pitchFamily="2" charset="-122"/>
            </a:endParaRPr>
          </a:p>
        </p:txBody>
      </p:sp>
      <p:pic>
        <p:nvPicPr>
          <p:cNvPr id="21506" name="内容占位符 3"/>
          <p:cNvPicPr>
            <a:picLocks noGrp="1" noChangeAspect="1"/>
          </p:cNvPicPr>
          <p:nvPr>
            <p:ph idx="1" hasCustomPrompt="1"/>
          </p:nvPr>
        </p:nvPicPr>
        <p:blipFill>
          <a:blip r:embed="rId1"/>
          <a:stretch>
            <a:fillRect/>
          </a:stretch>
        </p:blipFill>
        <p:spPr>
          <a:xfrm>
            <a:off x="1203325" y="2171700"/>
            <a:ext cx="9783763" cy="2795588"/>
          </a:xfrm>
          <a:ln/>
        </p:spPr>
      </p:pic>
      <p:grpSp>
        <p:nvGrpSpPr>
          <p:cNvPr id="10" name="组合 9"/>
          <p:cNvGrpSpPr/>
          <p:nvPr/>
        </p:nvGrpSpPr>
        <p:grpSpPr>
          <a:xfrm>
            <a:off x="1320800" y="2971800"/>
            <a:ext cx="3644900" cy="1003300"/>
            <a:chOff x="1320800" y="2971800"/>
            <a:chExt cx="3644900" cy="1003300"/>
          </a:xfrm>
        </p:grpSpPr>
        <p:sp>
          <p:nvSpPr>
            <p:cNvPr id="5" name="矩形 4"/>
            <p:cNvSpPr/>
            <p:nvPr/>
          </p:nvSpPr>
          <p:spPr>
            <a:xfrm>
              <a:off x="1320800" y="3111500"/>
              <a:ext cx="1047750" cy="863600"/>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7" name="直接箭头连接符 6"/>
            <p:cNvCxnSpPr>
              <a:endCxn id="8" idx="1"/>
            </p:cNvCxnSpPr>
            <p:nvPr/>
          </p:nvCxnSpPr>
          <p:spPr>
            <a:xfrm flipV="1">
              <a:off x="2406650" y="3378200"/>
              <a:ext cx="1111250" cy="1841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17900" y="2971800"/>
              <a:ext cx="1447800" cy="812800"/>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细分了计算机设备和输入输出设备，镇流器、热水器等品目归为了其他项</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信息统计报表</a:t>
            </a:r>
            <a:endParaRPr lang="zh-CN" altLang="en-US" b="1" strike="noStrike" noProof="1" dirty="0">
              <a:solidFill>
                <a:srgbClr val="061BE0"/>
              </a:solidFill>
              <a:ea typeface="宋体" panose="02010600030101010101" pitchFamily="2" charset="-122"/>
            </a:endParaRPr>
          </a:p>
        </p:txBody>
      </p:sp>
      <p:pic>
        <p:nvPicPr>
          <p:cNvPr id="23554" name="内容占位符 3"/>
          <p:cNvPicPr>
            <a:picLocks noGrp="1" noChangeAspect="1"/>
          </p:cNvPicPr>
          <p:nvPr>
            <p:ph idx="1" hasCustomPrompt="1"/>
          </p:nvPr>
        </p:nvPicPr>
        <p:blipFill>
          <a:blip r:embed="rId1"/>
          <a:stretch>
            <a:fillRect/>
          </a:stretch>
        </p:blipFill>
        <p:spPr>
          <a:xfrm>
            <a:off x="1203325" y="2165350"/>
            <a:ext cx="9783763" cy="2614613"/>
          </a:xfrm>
          <a:ln/>
        </p:spPr>
      </p:pic>
      <p:sp>
        <p:nvSpPr>
          <p:cNvPr id="5" name="矩形 4"/>
          <p:cNvSpPr/>
          <p:nvPr/>
        </p:nvSpPr>
        <p:spPr>
          <a:xfrm>
            <a:off x="6199188" y="2708275"/>
            <a:ext cx="395288" cy="765175"/>
          </a:xfrm>
          <a:prstGeom prst="rect">
            <a:avLst/>
          </a:prstGeom>
          <a:noFill/>
          <a:ln>
            <a:no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grpSp>
        <p:nvGrpSpPr>
          <p:cNvPr id="10" name="组合 9"/>
          <p:cNvGrpSpPr/>
          <p:nvPr/>
        </p:nvGrpSpPr>
        <p:grpSpPr>
          <a:xfrm>
            <a:off x="4313238" y="2919413"/>
            <a:ext cx="2343150" cy="1652587"/>
            <a:chOff x="4312627" y="2919045"/>
            <a:chExt cx="2343150" cy="1652955"/>
          </a:xfrm>
        </p:grpSpPr>
        <p:sp>
          <p:nvSpPr>
            <p:cNvPr id="6" name="矩形 5"/>
            <p:cNvSpPr/>
            <p:nvPr/>
          </p:nvSpPr>
          <p:spPr>
            <a:xfrm>
              <a:off x="6285889" y="2919045"/>
              <a:ext cx="369888" cy="554160"/>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8" name="直接箭头连接符 7"/>
            <p:cNvCxnSpPr/>
            <p:nvPr/>
          </p:nvCxnSpPr>
          <p:spPr>
            <a:xfrm flipH="1">
              <a:off x="5134952" y="3090533"/>
              <a:ext cx="1143000" cy="6462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312627" y="3736789"/>
              <a:ext cx="1644650" cy="835211"/>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lt1"/>
                  </a:solidFill>
                  <a:effectLst/>
                  <a:uLnTx/>
                  <a:uFillTx/>
                  <a:latin typeface="+mn-ea"/>
                  <a:ea typeface="+mn-ea"/>
                  <a:cs typeface="+mn-cs"/>
                  <a:sym typeface="+mn-ea"/>
                </a:rPr>
                <a:t>2017</a:t>
              </a:r>
              <a:r>
                <a:rPr kumimoji="0" lang="zh-CN" altLang="en-US" sz="1050" b="0" i="0" u="none" strike="noStrike" kern="1200" cap="none" spc="0" normalizeH="0" baseline="0" noProof="0" dirty="0">
                  <a:ln>
                    <a:noFill/>
                  </a:ln>
                  <a:solidFill>
                    <a:schemeClr val="lt1"/>
                  </a:solidFill>
                  <a:effectLst/>
                  <a:uLnTx/>
                  <a:uFillTx/>
                  <a:latin typeface="+mn-ea"/>
                  <a:ea typeface="+mn-ea"/>
                  <a:cs typeface="+mn-cs"/>
                  <a:sym typeface="+mn-ea"/>
                </a:rPr>
                <a:t>年集采机构报表与表</a:t>
              </a:r>
              <a:r>
                <a:rPr kumimoji="0" lang="en-US" altLang="zh-CN" sz="1050" b="0" i="0" u="none" strike="noStrike" kern="1200" cap="none" spc="0" normalizeH="0" baseline="0" noProof="0" dirty="0">
                  <a:ln>
                    <a:noFill/>
                  </a:ln>
                  <a:solidFill>
                    <a:schemeClr val="lt1"/>
                  </a:solidFill>
                  <a:effectLst/>
                  <a:uLnTx/>
                  <a:uFillTx/>
                  <a:latin typeface="+mn-ea"/>
                  <a:ea typeface="+mn-ea"/>
                  <a:cs typeface="+mn-cs"/>
                  <a:sym typeface="+mn-ea"/>
                </a:rPr>
                <a:t>1-10</a:t>
              </a:r>
              <a:r>
                <a:rPr kumimoji="0" lang="zh-CN" altLang="en-US" sz="1050" b="0" i="0" u="none" strike="noStrike" kern="1200" cap="none" spc="0" normalizeH="0" baseline="0" noProof="0" dirty="0">
                  <a:ln>
                    <a:noFill/>
                  </a:ln>
                  <a:solidFill>
                    <a:schemeClr val="lt1"/>
                  </a:solidFill>
                  <a:effectLst/>
                  <a:uLnTx/>
                  <a:uFillTx/>
                  <a:latin typeface="+mn-ea"/>
                  <a:ea typeface="+mn-ea"/>
                  <a:cs typeface="+mn-cs"/>
                  <a:sym typeface="+mn-ea"/>
                </a:rPr>
                <a:t>整合，采购人和集采生成</a:t>
              </a:r>
              <a:r>
                <a:rPr kumimoji="0" lang="en-US" altLang="zh-CN" sz="1050" b="0" i="0" u="none" strike="noStrike" kern="1200" cap="none" spc="0" normalizeH="0" baseline="0" noProof="0" dirty="0">
                  <a:ln>
                    <a:noFill/>
                  </a:ln>
                  <a:solidFill>
                    <a:schemeClr val="lt1"/>
                  </a:solidFill>
                  <a:effectLst/>
                  <a:uLnTx/>
                  <a:uFillTx/>
                  <a:latin typeface="+mn-ea"/>
                  <a:ea typeface="+mn-ea"/>
                  <a:cs typeface="+mn-cs"/>
                  <a:sym typeface="+mn-ea"/>
                </a:rPr>
                <a:t>1-13</a:t>
              </a:r>
              <a:r>
                <a:rPr kumimoji="0" lang="zh-CN" altLang="en-US" sz="1050" b="0" i="0" u="none" strike="noStrike" kern="1200" cap="none" spc="0" normalizeH="0" baseline="0" noProof="0" dirty="0">
                  <a:ln>
                    <a:noFill/>
                  </a:ln>
                  <a:solidFill>
                    <a:schemeClr val="lt1"/>
                  </a:solidFill>
                  <a:effectLst/>
                  <a:uLnTx/>
                  <a:uFillTx/>
                  <a:latin typeface="+mn-ea"/>
                  <a:ea typeface="+mn-ea"/>
                  <a:cs typeface="+mn-cs"/>
                  <a:sym typeface="+mn-ea"/>
                </a:rPr>
                <a:t>表。并且其中批量采购表采购方式增加合计列</a:t>
              </a:r>
              <a:endParaRPr kumimoji="0" lang="zh-CN" altLang="en-US" sz="1050" b="0" i="0" u="none" strike="noStrike" kern="1200" cap="none" spc="0" normalizeH="0" baseline="0" noProof="0" dirty="0">
                <a:ln>
                  <a:noFill/>
                </a:ln>
                <a:solidFill>
                  <a:schemeClr val="lt1"/>
                </a:solidFill>
                <a:effectLst/>
                <a:uLnTx/>
                <a:uFillTx/>
                <a:latin typeface="+mn-ea"/>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根据季报生成年报</a:t>
            </a:r>
            <a:endParaRPr lang="zh-CN" altLang="en-US" b="1" strike="noStrike" noProof="1" dirty="0">
              <a:solidFill>
                <a:srgbClr val="061BE0"/>
              </a:solidFill>
              <a:ea typeface="宋体" panose="02010600030101010101" pitchFamily="2" charset="-122"/>
            </a:endParaRPr>
          </a:p>
        </p:txBody>
      </p:sp>
      <p:pic>
        <p:nvPicPr>
          <p:cNvPr id="24578" name="内容占位符 3"/>
          <p:cNvPicPr>
            <a:picLocks noGrp="1" noChangeAspect="1"/>
          </p:cNvPicPr>
          <p:nvPr>
            <p:ph idx="1" hasCustomPrompt="1"/>
          </p:nvPr>
        </p:nvPicPr>
        <p:blipFill>
          <a:blip r:embed="rId1"/>
          <a:stretch>
            <a:fillRect/>
          </a:stretch>
        </p:blipFill>
        <p:spPr>
          <a:xfrm>
            <a:off x="1203325" y="2084388"/>
            <a:ext cx="9783763" cy="1585912"/>
          </a:xfrm>
          <a:ln/>
        </p:spPr>
      </p:pic>
      <p:grpSp>
        <p:nvGrpSpPr>
          <p:cNvPr id="9" name="组合 8"/>
          <p:cNvGrpSpPr/>
          <p:nvPr/>
        </p:nvGrpSpPr>
        <p:grpSpPr>
          <a:xfrm>
            <a:off x="3541713" y="2878138"/>
            <a:ext cx="3783012" cy="2809875"/>
            <a:chOff x="3541059" y="2877670"/>
            <a:chExt cx="3783107" cy="2456331"/>
          </a:xfrm>
        </p:grpSpPr>
        <p:cxnSp>
          <p:nvCxnSpPr>
            <p:cNvPr id="6" name="直接箭头连接符 5"/>
            <p:cNvCxnSpPr/>
            <p:nvPr/>
          </p:nvCxnSpPr>
          <p:spPr>
            <a:xfrm flipH="1">
              <a:off x="4984132" y="2877670"/>
              <a:ext cx="2340034" cy="12198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541059" y="4097509"/>
              <a:ext cx="3146504" cy="1236492"/>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ea"/>
                  <a:ea typeface="+mn-ea"/>
                  <a:cs typeface="+mn-cs"/>
                  <a:sym typeface="+mn-ea"/>
                </a:rPr>
                <a:t>采购人根据四季度报表数据汇总成年报，上级单位继续接收汇总下级单位数据。汇总方式是表</a:t>
              </a:r>
              <a:r>
                <a:rPr kumimoji="0" lang="en-US" altLang="zh-CN" sz="1800" b="0" i="0" u="none" strike="noStrike" kern="1200" cap="none" spc="0" normalizeH="0" baseline="0" noProof="0" dirty="0">
                  <a:ln>
                    <a:noFill/>
                  </a:ln>
                  <a:solidFill>
                    <a:schemeClr val="lt1"/>
                  </a:solidFill>
                  <a:effectLst/>
                  <a:uLnTx/>
                  <a:uFillTx/>
                  <a:latin typeface="+mn-ea"/>
                  <a:ea typeface="+mn-ea"/>
                  <a:cs typeface="+mn-cs"/>
                  <a:sym typeface="+mn-ea"/>
                </a:rPr>
                <a:t>1-13</a:t>
              </a:r>
              <a:r>
                <a:rPr kumimoji="0" lang="zh-CN" altLang="en-US" sz="1800" b="0" i="0" u="none" strike="noStrike" kern="1200" cap="none" spc="0" normalizeH="0" baseline="0" noProof="0" dirty="0">
                  <a:ln>
                    <a:noFill/>
                  </a:ln>
                  <a:solidFill>
                    <a:schemeClr val="lt1"/>
                  </a:solidFill>
                  <a:effectLst/>
                  <a:uLnTx/>
                  <a:uFillTx/>
                  <a:latin typeface="+mn-ea"/>
                  <a:ea typeface="+mn-ea"/>
                  <a:cs typeface="+mn-cs"/>
                  <a:sym typeface="+mn-ea"/>
                </a:rPr>
                <a:t>四季度数据相加。</a:t>
              </a:r>
              <a:endParaRPr kumimoji="0" lang="zh-CN" altLang="en-US" sz="1800" b="0" i="0" u="none" strike="noStrike" kern="1200" cap="none" spc="0" normalizeH="0" baseline="0" noProof="0" dirty="0">
                <a:ln>
                  <a:noFill/>
                </a:ln>
                <a:solidFill>
                  <a:schemeClr val="lt1"/>
                </a:solidFill>
                <a:effectLst/>
                <a:uLnTx/>
                <a:uFillTx/>
                <a:latin typeface="+mn-ea"/>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根据季报生成年报</a:t>
            </a:r>
            <a:endParaRPr lang="zh-CN" altLang="en-US" b="1" strike="noStrike" noProof="1" dirty="0">
              <a:solidFill>
                <a:srgbClr val="061BE0"/>
              </a:solidFill>
              <a:ea typeface="宋体" panose="02010600030101010101" pitchFamily="2" charset="-122"/>
            </a:endParaRPr>
          </a:p>
        </p:txBody>
      </p:sp>
      <p:pic>
        <p:nvPicPr>
          <p:cNvPr id="25602" name="内容占位符 3"/>
          <p:cNvPicPr>
            <a:picLocks noGrp="1" noChangeAspect="1"/>
          </p:cNvPicPr>
          <p:nvPr>
            <p:ph idx="1" hasCustomPrompt="1"/>
          </p:nvPr>
        </p:nvPicPr>
        <p:blipFill>
          <a:blip r:embed="rId1"/>
          <a:stretch>
            <a:fillRect/>
          </a:stretch>
        </p:blipFill>
        <p:spPr>
          <a:xfrm>
            <a:off x="1203325" y="1954213"/>
            <a:ext cx="9783763" cy="2984500"/>
          </a:xfrm>
          <a:ln/>
        </p:spPr>
      </p:pic>
      <p:sp>
        <p:nvSpPr>
          <p:cNvPr id="25603" name="文本框 4"/>
          <p:cNvSpPr txBox="1"/>
          <p:nvPr/>
        </p:nvSpPr>
        <p:spPr>
          <a:xfrm>
            <a:off x="344488" y="5337175"/>
            <a:ext cx="11271250" cy="1311275"/>
          </a:xfrm>
          <a:prstGeom prst="rect">
            <a:avLst/>
          </a:prstGeom>
          <a:noFill/>
          <a:ln w="9525">
            <a:noFill/>
          </a:ln>
        </p:spPr>
        <p:txBody>
          <a:bodyPr anchor="t">
            <a:spAutoFit/>
          </a:bodyPr>
          <a:p>
            <a:r>
              <a:rPr lang="en-US" altLang="zh-CN" sz="2000" b="1">
                <a:latin typeface="宋体" panose="02010600030101010101" pitchFamily="2" charset="-122"/>
                <a:ea typeface="宋体" panose="02010600030101010101" pitchFamily="2" charset="-122"/>
              </a:rPr>
              <a:t>1</a:t>
            </a:r>
            <a:r>
              <a:rPr lang="zh-CN" altLang="en-US" sz="2000" b="1" dirty="0">
                <a:latin typeface="宋体" panose="02010600030101010101" pitchFamily="2" charset="-122"/>
                <a:ea typeface="宋体" panose="02010600030101010101" pitchFamily="2" charset="-122"/>
              </a:rPr>
              <a:t>、由于当事人、</a:t>
            </a:r>
            <a:r>
              <a:rPr lang="en-US" altLang="zh-CN" sz="2000" b="1">
                <a:latin typeface="宋体" panose="02010600030101010101" pitchFamily="2" charset="-122"/>
                <a:ea typeface="宋体" panose="02010600030101010101" pitchFamily="2" charset="-122"/>
              </a:rPr>
              <a:t>PPP</a:t>
            </a:r>
            <a:r>
              <a:rPr lang="zh-CN" altLang="en-US" sz="2000" b="1" dirty="0">
                <a:latin typeface="宋体" panose="02010600030101010101" pitchFamily="2" charset="-122"/>
                <a:ea typeface="宋体" panose="02010600030101010101" pitchFamily="2" charset="-122"/>
              </a:rPr>
              <a:t>为年报表，监管单位季报汇总年报只汇总供应商投诉情况表、</a:t>
            </a:r>
            <a:endParaRPr lang="en-US" altLang="zh-CN" sz="2000" b="1">
              <a:latin typeface="宋体" panose="02010600030101010101" pitchFamily="2" charset="-122"/>
              <a:ea typeface="宋体" panose="02010600030101010101" pitchFamily="2" charset="-122"/>
            </a:endParaRPr>
          </a:p>
          <a:p>
            <a:r>
              <a:rPr lang="zh-CN" altLang="en-US" sz="2000" b="1" dirty="0">
                <a:latin typeface="宋体" panose="02010600030101010101" pitchFamily="2" charset="-122"/>
                <a:ea typeface="宋体" panose="02010600030101010101" pitchFamily="2" charset="-122"/>
              </a:rPr>
              <a:t>专家库及信息发布情况表，其中专家库报表本身就是累加数，</a:t>
            </a:r>
            <a:endParaRPr lang="en-US" altLang="zh-CN" sz="2000" b="1">
              <a:latin typeface="宋体" panose="02010600030101010101" pitchFamily="2" charset="-122"/>
              <a:ea typeface="宋体" panose="02010600030101010101" pitchFamily="2" charset="-122"/>
            </a:endParaRPr>
          </a:p>
          <a:p>
            <a:r>
              <a:rPr lang="zh-CN" altLang="en-US" sz="2000" b="1" dirty="0">
                <a:latin typeface="宋体" panose="02010600030101010101" pitchFamily="2" charset="-122"/>
                <a:ea typeface="宋体" panose="02010600030101010101" pitchFamily="2" charset="-122"/>
              </a:rPr>
              <a:t>所以季报汇总年报就是第四季度数据。</a:t>
            </a:r>
            <a:endParaRPr lang="en-US" altLang="zh-CN" sz="2000" b="1">
              <a:latin typeface="宋体" panose="02010600030101010101" pitchFamily="2" charset="-122"/>
              <a:ea typeface="宋体" panose="02010600030101010101" pitchFamily="2" charset="-122"/>
            </a:endParaRPr>
          </a:p>
          <a:p>
            <a:r>
              <a:rPr lang="en-US" altLang="zh-CN" sz="2000" b="1">
                <a:latin typeface="宋体" panose="02010600030101010101" pitchFamily="2" charset="-122"/>
                <a:ea typeface="宋体" panose="02010600030101010101" pitchFamily="2" charset="-122"/>
              </a:rPr>
              <a:t>2</a:t>
            </a:r>
            <a:r>
              <a:rPr lang="zh-CN" altLang="en-US" sz="2000" b="1" dirty="0">
                <a:latin typeface="宋体" panose="02010600030101010101" pitchFamily="2" charset="-122"/>
                <a:ea typeface="宋体" panose="02010600030101010101" pitchFamily="2" charset="-122"/>
              </a:rPr>
              <a:t>、按季报汇总年报后，点击增加录入年报表，然后点击生成生成数据，最后生成报表。</a:t>
            </a:r>
            <a:endParaRPr lang="zh-CN" altLang="en-US" sz="2000" b="1" dirty="0">
              <a:latin typeface="宋体" panose="02010600030101010101" pitchFamily="2" charset="-122"/>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导出报表</a:t>
            </a:r>
            <a:endParaRPr lang="zh-CN" altLang="en-US" b="1" strike="noStrike" noProof="1" dirty="0">
              <a:solidFill>
                <a:srgbClr val="061BE0"/>
              </a:solidFill>
              <a:ea typeface="宋体" panose="02010600030101010101" pitchFamily="2" charset="-122"/>
            </a:endParaRPr>
          </a:p>
        </p:txBody>
      </p:sp>
      <p:pic>
        <p:nvPicPr>
          <p:cNvPr id="26626" name="内容占位符 3"/>
          <p:cNvPicPr>
            <a:picLocks noGrp="1" noChangeAspect="1"/>
          </p:cNvPicPr>
          <p:nvPr>
            <p:ph idx="1" hasCustomPrompt="1"/>
          </p:nvPr>
        </p:nvPicPr>
        <p:blipFill>
          <a:blip r:embed="rId1"/>
          <a:stretch>
            <a:fillRect/>
          </a:stretch>
        </p:blipFill>
        <p:spPr>
          <a:xfrm>
            <a:off x="1203325" y="2024063"/>
            <a:ext cx="9783763" cy="1895475"/>
          </a:xfrm>
          <a:ln/>
        </p:spPr>
      </p:pic>
      <p:sp>
        <p:nvSpPr>
          <p:cNvPr id="5" name="矩形 4"/>
          <p:cNvSpPr/>
          <p:nvPr/>
        </p:nvSpPr>
        <p:spPr>
          <a:xfrm>
            <a:off x="1274763" y="2576513"/>
            <a:ext cx="695325" cy="201613"/>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cxnSp>
        <p:nvCxnSpPr>
          <p:cNvPr id="7" name="直接箭头连接符 6"/>
          <p:cNvCxnSpPr>
            <a:stCxn id="5" idx="2"/>
          </p:cNvCxnSpPr>
          <p:nvPr/>
        </p:nvCxnSpPr>
        <p:spPr>
          <a:xfrm>
            <a:off x="1622425" y="2778125"/>
            <a:ext cx="407988" cy="173196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2027238" y="4510088"/>
            <a:ext cx="1082675" cy="342900"/>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ea"/>
                <a:ea typeface="+mn-ea"/>
                <a:cs typeface="+mn-cs"/>
                <a:sym typeface="+mn-ea"/>
              </a:rPr>
              <a:t>点击导出</a:t>
            </a:r>
            <a:r>
              <a:rPr kumimoji="0" lang="en-US" altLang="zh-CN" sz="1050" b="0" i="0" u="none" strike="noStrike" kern="1200" cap="none" spc="0" normalizeH="0" baseline="0" noProof="0" dirty="0">
                <a:ln>
                  <a:noFill/>
                </a:ln>
                <a:solidFill>
                  <a:schemeClr val="lt1"/>
                </a:solidFill>
                <a:effectLst/>
                <a:uLnTx/>
                <a:uFillTx/>
                <a:latin typeface="+mn-ea"/>
                <a:ea typeface="+mn-ea"/>
                <a:cs typeface="+mn-cs"/>
                <a:sym typeface="+mn-ea"/>
              </a:rPr>
              <a:t>excel</a:t>
            </a:r>
            <a:endParaRPr kumimoji="0" lang="zh-CN" altLang="en-US" sz="1050" b="0" i="0" u="none" strike="noStrike" kern="1200" cap="none" spc="0" normalizeH="0" baseline="0" noProof="0" dirty="0">
              <a:ln>
                <a:noFill/>
              </a:ln>
              <a:solidFill>
                <a:schemeClr val="lt1"/>
              </a:solidFill>
              <a:effectLst/>
              <a:uLnTx/>
              <a:uFillTx/>
              <a:latin typeface="+mn-ea"/>
              <a:ea typeface="+mn-ea"/>
              <a:cs typeface="+mn-cs"/>
              <a:sym typeface="+mn-ea"/>
            </a:endParaRPr>
          </a:p>
        </p:txBody>
      </p:sp>
      <p:sp>
        <p:nvSpPr>
          <p:cNvPr id="9" name="矩形 8"/>
          <p:cNvSpPr/>
          <p:nvPr/>
        </p:nvSpPr>
        <p:spPr>
          <a:xfrm>
            <a:off x="6013450" y="2444750"/>
            <a:ext cx="1460500" cy="984250"/>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11" name="直接箭头连接符 10"/>
          <p:cNvCxnSpPr>
            <a:stCxn id="5" idx="2"/>
            <a:endCxn id="12" idx="0"/>
          </p:cNvCxnSpPr>
          <p:nvPr/>
        </p:nvCxnSpPr>
        <p:spPr>
          <a:xfrm>
            <a:off x="6743700" y="3455988"/>
            <a:ext cx="619125" cy="11334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6383338" y="4589463"/>
            <a:ext cx="1960563" cy="571500"/>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chemeClr val="lt1"/>
                </a:solidFill>
                <a:effectLst/>
                <a:uLnTx/>
                <a:uFillTx/>
                <a:latin typeface="+mn-lt"/>
                <a:ea typeface="+mn-ea"/>
                <a:cs typeface="+mn-cs"/>
                <a:sym typeface="+mn-ea"/>
              </a:rPr>
              <a:t>选择要导出数据的采购单位，并且选择相应的数据期间，然后点击确定按钮</a:t>
            </a:r>
            <a:endParaRPr kumimoji="0" lang="zh-CN" altLang="en-US" sz="1100" b="0" i="0" u="none" strike="noStrike" kern="1200" cap="none" spc="0" normalizeH="0" baseline="0" noProof="0" dirty="0">
              <a:ln>
                <a:noFill/>
              </a:ln>
              <a:solidFill>
                <a:schemeClr val="lt1"/>
              </a:solidFill>
              <a:effectLst/>
              <a:uLnTx/>
              <a:uFillTx/>
              <a:latin typeface="+mn-lt"/>
              <a:ea typeface="+mn-ea"/>
              <a:cs typeface="+mn-cs"/>
              <a:sym typeface="+mn-ea"/>
            </a:endParaRPr>
          </a:p>
        </p:txBody>
      </p:sp>
      <p:pic>
        <p:nvPicPr>
          <p:cNvPr id="17" name="图片 16"/>
          <p:cNvPicPr>
            <a:picLocks noChangeAspect="1"/>
          </p:cNvPicPr>
          <p:nvPr/>
        </p:nvPicPr>
        <p:blipFill>
          <a:blip r:embed="rId2"/>
          <a:stretch>
            <a:fillRect/>
          </a:stretch>
        </p:blipFill>
        <p:spPr>
          <a:xfrm>
            <a:off x="981075" y="2024063"/>
            <a:ext cx="10987088" cy="2409825"/>
          </a:xfrm>
          <a:prstGeom prst="rect">
            <a:avLst/>
          </a:prstGeom>
          <a:noFill/>
          <a:ln w="9525">
            <a:noFill/>
          </a:ln>
        </p:spPr>
      </p:pic>
      <p:grpSp>
        <p:nvGrpSpPr>
          <p:cNvPr id="23" name="组合 22"/>
          <p:cNvGrpSpPr/>
          <p:nvPr/>
        </p:nvGrpSpPr>
        <p:grpSpPr>
          <a:xfrm>
            <a:off x="2762250" y="1181100"/>
            <a:ext cx="2419350" cy="1104900"/>
            <a:chOff x="2762250" y="1181101"/>
            <a:chExt cx="2419350" cy="1104899"/>
          </a:xfrm>
        </p:grpSpPr>
        <p:sp>
          <p:nvSpPr>
            <p:cNvPr id="18" name="矩形 17"/>
            <p:cNvSpPr/>
            <p:nvPr/>
          </p:nvSpPr>
          <p:spPr>
            <a:xfrm>
              <a:off x="2762250" y="2024063"/>
              <a:ext cx="771525" cy="261937"/>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20" name="直接箭头连接符 19"/>
            <p:cNvCxnSpPr>
              <a:stCxn id="5" idx="2"/>
              <a:endCxn id="21" idx="1"/>
            </p:cNvCxnSpPr>
            <p:nvPr/>
          </p:nvCxnSpPr>
          <p:spPr>
            <a:xfrm flipV="1">
              <a:off x="3109913" y="1487489"/>
              <a:ext cx="1042987" cy="5365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152900" y="1181101"/>
              <a:ext cx="1028700" cy="611187"/>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点击全部导出就能导出显示的全部报表</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1"/>
                                        </p:tgtEl>
                                      </p:cBhvr>
                                    </p:animEffect>
                                    <p:set>
                                      <p:cBhvr>
                                        <p:cTn id="19" dur="1" fill="hold">
                                          <p:stCondLst>
                                            <p:cond delay="499"/>
                                          </p:stCondLst>
                                        </p:cTn>
                                        <p:tgtEl>
                                          <p:spTgt spid="11"/>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培训内容梗概</a:t>
            </a:r>
            <a:endParaRPr lang="zh-CN" altLang="en-US" b="1" strike="noStrike" noProof="1" dirty="0">
              <a:solidFill>
                <a:srgbClr val="061BE0"/>
              </a:solidFill>
              <a:ea typeface="宋体" panose="02010600030101010101" pitchFamily="2" charset="-122"/>
            </a:endParaRPr>
          </a:p>
        </p:txBody>
      </p:sp>
      <p:sp>
        <p:nvSpPr>
          <p:cNvPr id="8194" name="内容占位符 2"/>
          <p:cNvSpPr>
            <a:spLocks noGrp="1"/>
          </p:cNvSpPr>
          <p:nvPr>
            <p:ph idx="1" hasCustomPrompt="1"/>
          </p:nvPr>
        </p:nvSpPr>
        <p:spPr>
          <a:xfrm>
            <a:off x="1203325" y="2011363"/>
            <a:ext cx="10360025" cy="4206875"/>
          </a:xfrm>
          <a:ln/>
        </p:spPr>
        <p:txBody>
          <a:bodyPr wrap="square" lIns="91440" tIns="45720" rIns="91440" bIns="45720" anchor="t"/>
          <a:p>
            <a:pPr eaLnBrk="1" hangingPunct="1"/>
            <a:r>
              <a:rPr lang="zh-CN" altLang="en-US" sz="4000" b="1" dirty="0">
                <a:latin typeface="宋体" panose="02010600030101010101" pitchFamily="2" charset="-122"/>
                <a:ea typeface="宋体" panose="02010600030101010101" pitchFamily="2" charset="-122"/>
              </a:rPr>
              <a:t>一、</a:t>
            </a:r>
            <a:r>
              <a:rPr lang="en-US" altLang="zh-CN" sz="4000" b="1">
                <a:latin typeface="宋体" panose="02010600030101010101" pitchFamily="2" charset="-122"/>
                <a:ea typeface="宋体" panose="02010600030101010101" pitchFamily="2" charset="-122"/>
              </a:rPr>
              <a:t>2017</a:t>
            </a:r>
            <a:r>
              <a:rPr lang="zh-CN" altLang="en-US" sz="4000" b="1" dirty="0">
                <a:latin typeface="宋体" panose="02010600030101010101" pitchFamily="2" charset="-122"/>
                <a:ea typeface="宋体" panose="02010600030101010101" pitchFamily="2" charset="-122"/>
              </a:rPr>
              <a:t>年系统使用中常见问题</a:t>
            </a:r>
            <a:endParaRPr lang="zh-CN" altLang="en-US" sz="4000" b="1" dirty="0">
              <a:latin typeface="宋体" panose="02010600030101010101" pitchFamily="2" charset="-122"/>
              <a:ea typeface="宋体" panose="02010600030101010101" pitchFamily="2" charset="-122"/>
            </a:endParaRPr>
          </a:p>
          <a:p>
            <a:pPr eaLnBrk="1" hangingPunct="1"/>
            <a:r>
              <a:rPr lang="zh-CN" altLang="en-US" sz="4000" b="1" dirty="0">
                <a:latin typeface="宋体" panose="02010600030101010101" pitchFamily="2" charset="-122"/>
                <a:ea typeface="宋体" panose="02010600030101010101" pitchFamily="2" charset="-122"/>
              </a:rPr>
              <a:t>二</a:t>
            </a:r>
            <a:r>
              <a:rPr lang="zh-CN" altLang="en-US" sz="4000" b="1" dirty="0">
                <a:latin typeface="宋体" panose="02010600030101010101" pitchFamily="2" charset="-122"/>
                <a:ea typeface="宋体" panose="02010600030101010101" pitchFamily="2" charset="-122"/>
              </a:rPr>
              <a:t>、系统使用注意事项</a:t>
            </a:r>
            <a:endParaRPr lang="en-US" altLang="zh-CN" sz="4000" b="1">
              <a:latin typeface="宋体" panose="02010600030101010101" pitchFamily="2" charset="-122"/>
              <a:ea typeface="宋体" panose="02010600030101010101" pitchFamily="2" charset="-122"/>
            </a:endParaRPr>
          </a:p>
          <a:p>
            <a:pPr eaLnBrk="1" hangingPunct="1"/>
            <a:endParaRPr lang="en-US" altLang="zh-CN" sz="4000" b="1">
              <a:latin typeface="宋体" panose="02010600030101010101" pitchFamily="2" charset="-122"/>
              <a:ea typeface="宋体" panose="02010600030101010101" pitchFamily="2" charset="-122"/>
            </a:endParaRPr>
          </a:p>
          <a:p>
            <a:pPr eaLnBrk="1" hangingPunct="1"/>
            <a:endParaRPr lang="zh-CN" altLang="en-US" sz="4000" b="1" dirty="0">
              <a:latin typeface="宋体" panose="02010600030101010101" pitchFamily="2" charset="-122"/>
              <a:ea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基础数据审核</a:t>
            </a:r>
            <a:endParaRPr lang="zh-CN" altLang="en-US" b="1" strike="noStrike" noProof="1" dirty="0">
              <a:solidFill>
                <a:srgbClr val="061BE0"/>
              </a:solidFill>
              <a:ea typeface="宋体" panose="02010600030101010101" pitchFamily="2" charset="-122"/>
            </a:endParaRPr>
          </a:p>
        </p:txBody>
      </p:sp>
      <p:sp>
        <p:nvSpPr>
          <p:cNvPr id="27650" name="内容占位符 2"/>
          <p:cNvSpPr>
            <a:spLocks noGrp="1"/>
          </p:cNvSpPr>
          <p:nvPr>
            <p:ph idx="1" hasCustomPrompt="1"/>
          </p:nvPr>
        </p:nvSpPr>
        <p:spPr>
          <a:ln/>
        </p:spPr>
        <p:txBody>
          <a:bodyPr wrap="square" lIns="91440" tIns="45720" rIns="91440" bIns="45720" anchor="t"/>
          <a:p>
            <a:pPr eaLnBrk="1" hangingPunct="1">
              <a:lnSpc>
                <a:spcPct val="70000"/>
              </a:lnSpc>
            </a:pPr>
            <a:r>
              <a:rPr lang="zh-CN" altLang="en-US" sz="1900" b="1" dirty="0">
                <a:latin typeface="宋体" panose="02010600030101010101" pitchFamily="2" charset="-122"/>
                <a:ea typeface="宋体" panose="02010600030101010101" pitchFamily="2" charset="-122"/>
              </a:rPr>
              <a:t>审核公式：</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1</a:t>
            </a:r>
            <a:r>
              <a:rPr lang="zh-CN" altLang="en-US" sz="1900" b="1" dirty="0">
                <a:latin typeface="宋体" panose="02010600030101010101" pitchFamily="2" charset="-122"/>
                <a:ea typeface="宋体" panose="02010600030101010101" pitchFamily="2" charset="-122"/>
              </a:rPr>
              <a:t>、采购机构类型是否为空。</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2</a:t>
            </a:r>
            <a:r>
              <a:rPr lang="zh-CN" altLang="en-US" sz="1900" b="1" dirty="0">
                <a:latin typeface="宋体" panose="02010600030101010101" pitchFamily="2" charset="-122"/>
                <a:ea typeface="宋体" panose="02010600030101010101" pitchFamily="2" charset="-122"/>
              </a:rPr>
              <a:t>、组织形式是否为空。</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3</a:t>
            </a:r>
            <a:r>
              <a:rPr lang="zh-CN" altLang="en-US" sz="1900" b="1" dirty="0">
                <a:latin typeface="宋体" panose="02010600030101010101" pitchFamily="2" charset="-122"/>
                <a:ea typeface="宋体" panose="02010600030101010101" pitchFamily="2" charset="-122"/>
              </a:rPr>
              <a:t>、采购方式是否为空。</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4</a:t>
            </a:r>
            <a:r>
              <a:rPr lang="zh-CN" altLang="en-US" sz="1900" b="1" dirty="0">
                <a:latin typeface="宋体" panose="02010600030101010101" pitchFamily="2" charset="-122"/>
                <a:ea typeface="宋体" panose="02010600030101010101" pitchFamily="2" charset="-122"/>
              </a:rPr>
              <a:t>、产地类型是否为空。</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5</a:t>
            </a:r>
            <a:r>
              <a:rPr lang="zh-CN" altLang="en-US" sz="1900" b="1" dirty="0">
                <a:latin typeface="宋体" panose="02010600030101010101" pitchFamily="2" charset="-122"/>
                <a:ea typeface="宋体" panose="02010600030101010101" pitchFamily="2" charset="-122"/>
              </a:rPr>
              <a:t>、采购计划金额总计</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采购计划金额合计</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采购计划金额非财政性资金。</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6</a:t>
            </a:r>
            <a:r>
              <a:rPr lang="zh-CN" altLang="en-US" sz="1900" b="1" dirty="0">
                <a:latin typeface="宋体" panose="02010600030101010101" pitchFamily="2" charset="-122"/>
                <a:ea typeface="宋体" panose="02010600030101010101" pitchFamily="2" charset="-122"/>
              </a:rPr>
              <a:t>、采购计划金额合计</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一般公共预算资金</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政府性基金预算</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其他资金。</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7</a:t>
            </a:r>
            <a:r>
              <a:rPr lang="zh-CN" altLang="en-US" sz="1900" b="1" dirty="0">
                <a:latin typeface="宋体" panose="02010600030101010101" pitchFamily="2" charset="-122"/>
                <a:ea typeface="宋体" panose="02010600030101010101" pitchFamily="2" charset="-122"/>
              </a:rPr>
              <a:t>、采购计划金额</a:t>
            </a:r>
            <a:r>
              <a:rPr lang="en-US" altLang="zh-CN" sz="1900" b="1">
                <a:latin typeface="宋体" panose="02010600030101010101" pitchFamily="2" charset="-122"/>
                <a:ea typeface="宋体" panose="02010600030101010101" pitchFamily="2" charset="-122"/>
              </a:rPr>
              <a:t>&gt;=</a:t>
            </a:r>
            <a:r>
              <a:rPr lang="zh-CN" altLang="en-US" sz="1900" b="1" dirty="0">
                <a:latin typeface="宋体" panose="02010600030101010101" pitchFamily="2" charset="-122"/>
                <a:ea typeface="宋体" panose="02010600030101010101" pitchFamily="2" charset="-122"/>
              </a:rPr>
              <a:t>实际采购金额。</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8</a:t>
            </a:r>
            <a:r>
              <a:rPr lang="zh-CN" altLang="en-US" sz="1900" b="1" dirty="0">
                <a:latin typeface="宋体" panose="02010600030101010101" pitchFamily="2" charset="-122"/>
                <a:ea typeface="宋体" panose="02010600030101010101" pitchFamily="2" charset="-122"/>
              </a:rPr>
              <a:t>、国库集中支付金额</a:t>
            </a:r>
            <a:r>
              <a:rPr lang="en-US" altLang="zh-CN" sz="1900" b="1">
                <a:latin typeface="宋体" panose="02010600030101010101" pitchFamily="2" charset="-122"/>
                <a:ea typeface="宋体" panose="02010600030101010101" pitchFamily="2" charset="-122"/>
              </a:rPr>
              <a:t>&lt;=</a:t>
            </a:r>
            <a:r>
              <a:rPr lang="zh-CN" altLang="en-US" sz="1900" b="1" dirty="0">
                <a:latin typeface="宋体" panose="02010600030101010101" pitchFamily="2" charset="-122"/>
                <a:ea typeface="宋体" panose="02010600030101010101" pitchFamily="2" charset="-122"/>
              </a:rPr>
              <a:t>实际采购金额合计（财政性资金）。</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9</a:t>
            </a:r>
            <a:r>
              <a:rPr lang="zh-CN" altLang="en-US" sz="1900" b="1" dirty="0">
                <a:latin typeface="宋体" panose="02010600030101010101" pitchFamily="2" charset="-122"/>
                <a:ea typeface="宋体" panose="02010600030101010101" pitchFamily="2" charset="-122"/>
              </a:rPr>
              <a:t>、实际采购金额总计</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实际采购金额合计</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实际采购金额非财政性资金。</a:t>
            </a:r>
            <a:endParaRPr lang="en-US" altLang="zh-CN" sz="1900" b="1">
              <a:latin typeface="宋体" panose="02010600030101010101" pitchFamily="2" charset="-122"/>
              <a:ea typeface="宋体" panose="02010600030101010101" pitchFamily="2" charset="-122"/>
            </a:endParaRPr>
          </a:p>
          <a:p>
            <a:pPr eaLnBrk="1" hangingPunct="1">
              <a:lnSpc>
                <a:spcPct val="70000"/>
              </a:lnSpc>
            </a:pPr>
            <a:r>
              <a:rPr lang="en-US" altLang="zh-CN" sz="1900" b="1">
                <a:latin typeface="宋体" panose="02010600030101010101" pitchFamily="2" charset="-122"/>
                <a:ea typeface="宋体" panose="02010600030101010101" pitchFamily="2" charset="-122"/>
              </a:rPr>
              <a:t>10</a:t>
            </a:r>
            <a:r>
              <a:rPr lang="zh-CN" altLang="en-US" sz="1900" b="1" dirty="0">
                <a:latin typeface="宋体" panose="02010600030101010101" pitchFamily="2" charset="-122"/>
                <a:ea typeface="宋体" panose="02010600030101010101" pitchFamily="2" charset="-122"/>
              </a:rPr>
              <a:t>、实际采购金额合计</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一般公共预算资金</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政府性基金预算</a:t>
            </a:r>
            <a:r>
              <a:rPr lang="en-US" altLang="zh-CN" sz="1900" b="1">
                <a:latin typeface="宋体" panose="02010600030101010101" pitchFamily="2" charset="-122"/>
                <a:ea typeface="宋体" panose="02010600030101010101" pitchFamily="2" charset="-122"/>
              </a:rPr>
              <a:t>+</a:t>
            </a:r>
            <a:r>
              <a:rPr lang="zh-CN" altLang="en-US" sz="1900" b="1" dirty="0">
                <a:latin typeface="宋体" panose="02010600030101010101" pitchFamily="2" charset="-122"/>
                <a:ea typeface="宋体" panose="02010600030101010101" pitchFamily="2" charset="-122"/>
              </a:rPr>
              <a:t>其他资金。</a:t>
            </a:r>
            <a:endParaRPr lang="en-US" altLang="zh-CN" sz="1900" b="1">
              <a:latin typeface="宋体" panose="02010600030101010101" pitchFamily="2" charset="-122"/>
              <a:ea typeface="宋体" panose="02010600030101010101" pitchFamily="2" charset="-122"/>
            </a:endParaRPr>
          </a:p>
          <a:p>
            <a:pPr eaLnBrk="1" hangingPunct="1">
              <a:lnSpc>
                <a:spcPct val="70000"/>
              </a:lnSpc>
            </a:pPr>
            <a:endParaRPr lang="en-US" altLang="zh-CN" sz="1900" b="1">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基础数据审核</a:t>
            </a:r>
            <a:endParaRPr lang="zh-CN" altLang="en-US" b="1" strike="noStrike" noProof="1" dirty="0">
              <a:solidFill>
                <a:srgbClr val="061BE0"/>
              </a:solidFill>
              <a:ea typeface="宋体" panose="02010600030101010101" pitchFamily="2" charset="-122"/>
            </a:endParaRPr>
          </a:p>
        </p:txBody>
      </p:sp>
      <p:pic>
        <p:nvPicPr>
          <p:cNvPr id="29698" name="内容占位符 3"/>
          <p:cNvPicPr>
            <a:picLocks noGrp="1" noChangeAspect="1"/>
          </p:cNvPicPr>
          <p:nvPr>
            <p:ph idx="1" hasCustomPrompt="1"/>
          </p:nvPr>
        </p:nvPicPr>
        <p:blipFill>
          <a:blip r:embed="rId1"/>
          <a:stretch>
            <a:fillRect/>
          </a:stretch>
        </p:blipFill>
        <p:spPr>
          <a:xfrm>
            <a:off x="1254125" y="2011363"/>
            <a:ext cx="9682163" cy="4206875"/>
          </a:xfrm>
          <a:ln/>
        </p:spPr>
      </p:pic>
      <p:grpSp>
        <p:nvGrpSpPr>
          <p:cNvPr id="11" name="组合 10"/>
          <p:cNvGrpSpPr/>
          <p:nvPr/>
        </p:nvGrpSpPr>
        <p:grpSpPr>
          <a:xfrm>
            <a:off x="2884488" y="904875"/>
            <a:ext cx="5203825" cy="1582738"/>
            <a:chOff x="2883877" y="905608"/>
            <a:chExt cx="5205046" cy="1582615"/>
          </a:xfrm>
        </p:grpSpPr>
        <p:sp>
          <p:nvSpPr>
            <p:cNvPr id="5" name="矩形 4"/>
            <p:cNvSpPr/>
            <p:nvPr/>
          </p:nvSpPr>
          <p:spPr>
            <a:xfrm>
              <a:off x="2883877" y="2215194"/>
              <a:ext cx="3086824" cy="273029"/>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7" name="直接箭头连接符 6"/>
            <p:cNvCxnSpPr>
              <a:endCxn id="8" idx="1"/>
            </p:cNvCxnSpPr>
            <p:nvPr/>
          </p:nvCxnSpPr>
          <p:spPr>
            <a:xfrm flipV="1">
              <a:off x="4466985" y="1208797"/>
              <a:ext cx="1749835" cy="98099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6216821" y="905608"/>
              <a:ext cx="1872102" cy="606378"/>
            </a:xfrm>
            <a:prstGeom prst="rect">
              <a:avLst/>
            </a:prstGeom>
            <a:solidFill>
              <a:schemeClr val="bg2"/>
            </a:solid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tx1"/>
                  </a:solidFill>
                  <a:effectLst/>
                  <a:uLnTx/>
                  <a:uFillTx/>
                  <a:latin typeface="+mn-lt"/>
                  <a:ea typeface="+mn-ea"/>
                  <a:cs typeface="+mn-cs"/>
                  <a:sym typeface="+mn-ea"/>
                </a:rPr>
                <a:t>可以根据年度、基础数据期间类型、基础数据期间审核基础数据</a:t>
              </a:r>
              <a:endParaRPr kumimoji="0" lang="zh-CN" altLang="en-US" sz="1050" b="0" i="0" u="none" strike="noStrike" kern="1200" cap="none" spc="0" normalizeH="0" baseline="0" noProof="0" dirty="0">
                <a:ln>
                  <a:noFill/>
                </a:ln>
                <a:solidFill>
                  <a:schemeClr val="tx1"/>
                </a:solidFill>
                <a:effectLst/>
                <a:uLnTx/>
                <a:uFillTx/>
                <a:latin typeface="+mn-lt"/>
                <a:ea typeface="+mn-ea"/>
                <a:cs typeface="+mn-cs"/>
                <a:sym typeface="+mn-ea"/>
              </a:endParaRPr>
            </a:p>
          </p:txBody>
        </p:sp>
      </p:grpSp>
      <p:grpSp>
        <p:nvGrpSpPr>
          <p:cNvPr id="16" name="组合 15"/>
          <p:cNvGrpSpPr/>
          <p:nvPr/>
        </p:nvGrpSpPr>
        <p:grpSpPr>
          <a:xfrm>
            <a:off x="2470150" y="3138488"/>
            <a:ext cx="3500438" cy="1177925"/>
            <a:chOff x="2470638" y="3138854"/>
            <a:chExt cx="3499339" cy="1177131"/>
          </a:xfrm>
        </p:grpSpPr>
        <p:sp>
          <p:nvSpPr>
            <p:cNvPr id="12" name="矩形 11"/>
            <p:cNvSpPr/>
            <p:nvPr/>
          </p:nvSpPr>
          <p:spPr>
            <a:xfrm>
              <a:off x="2470638" y="3138854"/>
              <a:ext cx="1609220" cy="255415"/>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14" name="直接箭头连接符 13"/>
            <p:cNvCxnSpPr>
              <a:endCxn id="8" idx="1"/>
            </p:cNvCxnSpPr>
            <p:nvPr/>
          </p:nvCxnSpPr>
          <p:spPr>
            <a:xfrm>
              <a:off x="3280009" y="3429170"/>
              <a:ext cx="772870" cy="7646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079858" y="3913032"/>
              <a:ext cx="1890119" cy="402953"/>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点击审核编号查看审核详情</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pic>
        <p:nvPicPr>
          <p:cNvPr id="19" name="图片 18"/>
          <p:cNvPicPr>
            <a:picLocks noChangeAspect="1"/>
          </p:cNvPicPr>
          <p:nvPr/>
        </p:nvPicPr>
        <p:blipFill>
          <a:blip r:embed="rId2"/>
          <a:stretch>
            <a:fillRect/>
          </a:stretch>
        </p:blipFill>
        <p:spPr>
          <a:xfrm>
            <a:off x="1965325" y="2011363"/>
            <a:ext cx="8753475" cy="3667125"/>
          </a:xfrm>
          <a:prstGeom prst="rect">
            <a:avLst/>
          </a:prstGeom>
          <a:noFill/>
          <a:ln w="9525">
            <a:noFill/>
          </a:ln>
        </p:spPr>
      </p:pic>
      <p:grpSp>
        <p:nvGrpSpPr>
          <p:cNvPr id="25" name="组合 24"/>
          <p:cNvGrpSpPr/>
          <p:nvPr/>
        </p:nvGrpSpPr>
        <p:grpSpPr>
          <a:xfrm>
            <a:off x="4856163" y="2514600"/>
            <a:ext cx="5800725" cy="2136775"/>
            <a:chOff x="4856406" y="2514598"/>
            <a:chExt cx="5799871" cy="2136533"/>
          </a:xfrm>
        </p:grpSpPr>
        <p:sp>
          <p:nvSpPr>
            <p:cNvPr id="20" name="矩形 19"/>
            <p:cNvSpPr/>
            <p:nvPr/>
          </p:nvSpPr>
          <p:spPr>
            <a:xfrm>
              <a:off x="5970667" y="2514598"/>
              <a:ext cx="4685610" cy="600007"/>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22" name="直接箭头连接符 21"/>
            <p:cNvCxnSpPr>
              <a:endCxn id="8" idx="1"/>
            </p:cNvCxnSpPr>
            <p:nvPr/>
          </p:nvCxnSpPr>
          <p:spPr>
            <a:xfrm flipH="1">
              <a:off x="5970667" y="3138415"/>
              <a:ext cx="2328519" cy="10555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4856406" y="4182872"/>
              <a:ext cx="2444390" cy="468259"/>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审核详情可以查看具体基础数据合同编号、品目名称、审核详情</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grpSp>
        <p:nvGrpSpPr>
          <p:cNvPr id="29" name="组合 28"/>
          <p:cNvGrpSpPr/>
          <p:nvPr/>
        </p:nvGrpSpPr>
        <p:grpSpPr>
          <a:xfrm>
            <a:off x="2436813" y="2365375"/>
            <a:ext cx="1385887" cy="1828800"/>
            <a:chOff x="2436812" y="2365131"/>
            <a:chExt cx="1386498" cy="1828800"/>
          </a:xfrm>
        </p:grpSpPr>
        <p:cxnSp>
          <p:nvCxnSpPr>
            <p:cNvPr id="27" name="直接箭头连接符 26"/>
            <p:cNvCxnSpPr>
              <a:endCxn id="8" idx="1"/>
            </p:cNvCxnSpPr>
            <p:nvPr/>
          </p:nvCxnSpPr>
          <p:spPr>
            <a:xfrm flipH="1">
              <a:off x="2470164" y="2365131"/>
              <a:ext cx="141350" cy="13620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2436812" y="3711331"/>
              <a:ext cx="1386498" cy="482600"/>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点击导出</a:t>
              </a:r>
              <a:r>
                <a:rPr kumimoji="0" lang="en-US" altLang="zh-CN" sz="1050" b="0" i="0" u="none" strike="noStrike" kern="1200" cap="none" spc="0" normalizeH="0" baseline="0" noProof="0" dirty="0">
                  <a:ln>
                    <a:noFill/>
                  </a:ln>
                  <a:solidFill>
                    <a:schemeClr val="lt1"/>
                  </a:solidFill>
                  <a:effectLst/>
                  <a:uLnTx/>
                  <a:uFillTx/>
                  <a:latin typeface="+mn-lt"/>
                  <a:ea typeface="+mn-ea"/>
                  <a:cs typeface="+mn-cs"/>
                  <a:sym typeface="+mn-ea"/>
                </a:rPr>
                <a:t>excel</a:t>
              </a: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可以导出审核记录详情</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报表审核</a:t>
            </a:r>
            <a:endParaRPr lang="zh-CN" altLang="en-US" b="1" strike="noStrike" noProof="1" dirty="0">
              <a:solidFill>
                <a:srgbClr val="061BE0"/>
              </a:solidFill>
              <a:ea typeface="宋体" panose="02010600030101010101" pitchFamily="2" charset="-122"/>
            </a:endParaRPr>
          </a:p>
        </p:txBody>
      </p:sp>
      <p:sp>
        <p:nvSpPr>
          <p:cNvPr id="30722" name="内容占位符 2"/>
          <p:cNvSpPr>
            <a:spLocks noGrp="1"/>
          </p:cNvSpPr>
          <p:nvPr>
            <p:ph idx="1" hasCustomPrompt="1"/>
          </p:nvPr>
        </p:nvSpPr>
        <p:spPr>
          <a:ln/>
        </p:spPr>
        <p:txBody>
          <a:bodyPr wrap="square" lIns="91440" tIns="45720" rIns="91440" bIns="45720" anchor="t"/>
          <a:p>
            <a:pPr eaLnBrk="1" hangingPunct="1"/>
            <a:r>
              <a:rPr lang="zh-CN" altLang="en-US" b="1" dirty="0">
                <a:latin typeface="宋体" panose="02010600030101010101" pitchFamily="2" charset="-122"/>
                <a:ea typeface="宋体" panose="02010600030101010101" pitchFamily="2" charset="-122"/>
              </a:rPr>
              <a:t>表</a:t>
            </a:r>
            <a:r>
              <a:rPr lang="en-US" altLang="zh-CN" b="1">
                <a:latin typeface="宋体" panose="02010600030101010101" pitchFamily="2" charset="-122"/>
                <a:ea typeface="宋体" panose="02010600030101010101" pitchFamily="2" charset="-122"/>
              </a:rPr>
              <a:t>1</a:t>
            </a:r>
            <a:r>
              <a:rPr lang="zh-CN" altLang="en-US" b="1" dirty="0">
                <a:latin typeface="宋体" panose="02010600030101010101" pitchFamily="2" charset="-122"/>
                <a:ea typeface="宋体" panose="02010600030101010101" pitchFamily="2" charset="-122"/>
              </a:rPr>
              <a:t>全国政府资金情况表</a:t>
            </a:r>
            <a:endParaRPr lang="zh-CN" altLang="en-US" b="1" dirty="0">
              <a:latin typeface="宋体" panose="02010600030101010101" pitchFamily="2" charset="-122"/>
              <a:ea typeface="宋体" panose="02010600030101010101" pitchFamily="2" charset="-122"/>
            </a:endParaRPr>
          </a:p>
          <a:p>
            <a:pPr eaLnBrk="1" hangingPunct="1"/>
            <a:r>
              <a:rPr lang="en-US" altLang="zh-CN" b="1">
                <a:latin typeface="宋体" panose="02010600030101010101" pitchFamily="2" charset="-122"/>
                <a:ea typeface="宋体" panose="02010600030101010101" pitchFamily="2" charset="-122"/>
              </a:rPr>
              <a:t>1</a:t>
            </a:r>
            <a:r>
              <a:rPr lang="zh-CN" altLang="en-US" b="1" dirty="0">
                <a:latin typeface="宋体" panose="02010600030101010101" pitchFamily="2" charset="-122"/>
                <a:ea typeface="宋体" panose="02010600030101010101" pitchFamily="2" charset="-122"/>
              </a:rPr>
              <a:t>、合计</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一般公共性</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政府性资金</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其他资金</a:t>
            </a:r>
            <a:endParaRPr lang="zh-CN" altLang="en-US" b="1" dirty="0">
              <a:latin typeface="宋体" panose="02010600030101010101" pitchFamily="2" charset="-122"/>
              <a:ea typeface="宋体" panose="02010600030101010101" pitchFamily="2" charset="-122"/>
            </a:endParaRPr>
          </a:p>
          <a:p>
            <a:pPr eaLnBrk="1" hangingPunct="1"/>
            <a:r>
              <a:rPr lang="en-US" altLang="zh-CN" b="1">
                <a:latin typeface="宋体" panose="02010600030101010101" pitchFamily="2" charset="-122"/>
                <a:ea typeface="宋体" panose="02010600030101010101" pitchFamily="2" charset="-122"/>
              </a:rPr>
              <a:t>2</a:t>
            </a:r>
            <a:r>
              <a:rPr lang="zh-CN" altLang="en-US" b="1" dirty="0">
                <a:latin typeface="宋体" panose="02010600030101010101" pitchFamily="2" charset="-122"/>
                <a:ea typeface="宋体" panose="02010600030101010101" pitchFamily="2" charset="-122"/>
              </a:rPr>
              <a:t>、总计</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合计</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非财政性资金</a:t>
            </a:r>
            <a:endParaRPr lang="zh-CN" altLang="en-US" b="1" dirty="0">
              <a:latin typeface="宋体" panose="02010600030101010101" pitchFamily="2" charset="-122"/>
              <a:ea typeface="宋体" panose="02010600030101010101" pitchFamily="2" charset="-122"/>
            </a:endParaRPr>
          </a:p>
          <a:p>
            <a:pPr eaLnBrk="1" hangingPunct="1"/>
            <a:r>
              <a:rPr lang="en-US" altLang="zh-CN" b="1">
                <a:latin typeface="宋体" panose="02010600030101010101" pitchFamily="2" charset="-122"/>
                <a:ea typeface="宋体" panose="02010600030101010101" pitchFamily="2" charset="-122"/>
              </a:rPr>
              <a:t>3</a:t>
            </a:r>
            <a:r>
              <a:rPr lang="zh-CN" altLang="en-US" b="1" dirty="0">
                <a:latin typeface="宋体" panose="02010600030101010101" pitchFamily="2" charset="-122"/>
                <a:ea typeface="宋体" panose="02010600030101010101" pitchFamily="2" charset="-122"/>
              </a:rPr>
              <a:t>、采购计划金额</a:t>
            </a:r>
            <a:r>
              <a:rPr lang="en-US" altLang="zh-CN" b="1">
                <a:latin typeface="宋体" panose="02010600030101010101" pitchFamily="2" charset="-122"/>
                <a:ea typeface="宋体" panose="02010600030101010101" pitchFamily="2" charset="-122"/>
              </a:rPr>
              <a:t>&gt;=</a:t>
            </a:r>
            <a:r>
              <a:rPr lang="zh-CN" altLang="en-US" b="1" dirty="0">
                <a:latin typeface="宋体" panose="02010600030101010101" pitchFamily="2" charset="-122"/>
                <a:ea typeface="宋体" panose="02010600030101010101" pitchFamily="2" charset="-122"/>
              </a:rPr>
              <a:t>实际采购金额</a:t>
            </a:r>
            <a:endParaRPr lang="zh-CN" altLang="en-US" b="1" dirty="0">
              <a:latin typeface="宋体" panose="02010600030101010101" pitchFamily="2" charset="-122"/>
              <a:ea typeface="宋体" panose="02010600030101010101" pitchFamily="2" charset="-122"/>
            </a:endParaRPr>
          </a:p>
          <a:p>
            <a:pPr eaLnBrk="1" hangingPunct="1"/>
            <a:r>
              <a:rPr lang="en-US" altLang="zh-CN" b="1">
                <a:latin typeface="宋体" panose="02010600030101010101" pitchFamily="2" charset="-122"/>
                <a:ea typeface="宋体" panose="02010600030101010101" pitchFamily="2" charset="-122"/>
              </a:rPr>
              <a:t>4</a:t>
            </a:r>
            <a:r>
              <a:rPr lang="zh-CN" altLang="en-US" b="1" dirty="0">
                <a:latin typeface="宋体" panose="02010600030101010101" pitchFamily="2" charset="-122"/>
                <a:ea typeface="宋体" panose="02010600030101010101" pitchFamily="2" charset="-122"/>
              </a:rPr>
              <a:t>、国库集中支付</a:t>
            </a:r>
            <a:r>
              <a:rPr lang="en-US" altLang="zh-CN" b="1">
                <a:latin typeface="宋体" panose="02010600030101010101" pitchFamily="2" charset="-122"/>
                <a:ea typeface="宋体" panose="02010600030101010101" pitchFamily="2" charset="-122"/>
              </a:rPr>
              <a:t>&lt;=</a:t>
            </a:r>
            <a:r>
              <a:rPr lang="zh-CN" altLang="en-US" b="1" dirty="0">
                <a:latin typeface="宋体" panose="02010600030101010101" pitchFamily="2" charset="-122"/>
                <a:ea typeface="宋体" panose="02010600030101010101" pitchFamily="2" charset="-122"/>
              </a:rPr>
              <a:t>实际采购金额合计（财政性资金）</a:t>
            </a:r>
            <a:endParaRPr lang="zh-CN" altLang="en-US" b="1" dirty="0">
              <a:latin typeface="宋体" panose="02010600030101010101" pitchFamily="2" charset="-122"/>
              <a:ea typeface="宋体" panose="02010600030101010101" pitchFamily="2" charset="-122"/>
            </a:endParaRPr>
          </a:p>
          <a:p>
            <a:pPr eaLnBrk="1" hangingPunct="1"/>
            <a:r>
              <a:rPr lang="en-US" altLang="zh-CN" b="1">
                <a:latin typeface="宋体" panose="02010600030101010101" pitchFamily="2" charset="-122"/>
                <a:ea typeface="宋体" panose="02010600030101010101" pitchFamily="2" charset="-122"/>
              </a:rPr>
              <a:t>5</a:t>
            </a:r>
            <a:r>
              <a:rPr lang="zh-CN" altLang="en-US" b="1" dirty="0">
                <a:latin typeface="宋体" panose="02010600030101010101" pitchFamily="2" charset="-122"/>
                <a:ea typeface="宋体" panose="02010600030101010101" pitchFamily="2" charset="-122"/>
              </a:rPr>
              <a:t>、节约率</a:t>
            </a:r>
            <a:r>
              <a:rPr lang="en-US" altLang="zh-CN" b="1">
                <a:latin typeface="宋体" panose="02010600030101010101" pitchFamily="2" charset="-122"/>
                <a:ea typeface="宋体" panose="02010600030101010101" pitchFamily="2" charset="-122"/>
              </a:rPr>
              <a:t>&gt;=0</a:t>
            </a:r>
            <a:endParaRPr lang="en-US" altLang="zh-CN" b="1">
              <a:latin typeface="宋体" panose="02010600030101010101" pitchFamily="2" charset="-122"/>
              <a:ea typeface="宋体" panose="02010600030101010101" pitchFamily="2" charset="-122"/>
            </a:endParaRPr>
          </a:p>
          <a:p>
            <a:pPr eaLnBrk="1" hangingPunct="1"/>
            <a:r>
              <a:rPr lang="en-US" altLang="zh-CN" b="1">
                <a:latin typeface="宋体" panose="02010600030101010101" pitchFamily="2" charset="-122"/>
                <a:ea typeface="宋体" panose="02010600030101010101" pitchFamily="2" charset="-122"/>
              </a:rPr>
              <a:t>6</a:t>
            </a:r>
            <a:r>
              <a:rPr lang="zh-CN" altLang="en-US" b="1" dirty="0">
                <a:latin typeface="宋体" panose="02010600030101010101" pitchFamily="2" charset="-122"/>
                <a:ea typeface="宋体" panose="02010600030101010101" pitchFamily="2" charset="-122"/>
              </a:rPr>
              <a:t>、节约资金</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计划资金总计</a:t>
            </a:r>
            <a:r>
              <a:rPr lang="en-US" altLang="zh-CN" b="1">
                <a:latin typeface="宋体" panose="02010600030101010101" pitchFamily="2" charset="-122"/>
                <a:ea typeface="宋体" panose="02010600030101010101" pitchFamily="2" charset="-122"/>
              </a:rPr>
              <a:t>-</a:t>
            </a:r>
            <a:r>
              <a:rPr lang="zh-CN" altLang="en-US" b="1" dirty="0">
                <a:latin typeface="宋体" panose="02010600030101010101" pitchFamily="2" charset="-122"/>
                <a:ea typeface="宋体" panose="02010600030101010101" pitchFamily="2" charset="-122"/>
              </a:rPr>
              <a:t>实际采购金额总计</a:t>
            </a:r>
            <a:r>
              <a:rPr lang="en-US" altLang="zh-CN" b="1">
                <a:latin typeface="宋体" panose="02010600030101010101" pitchFamily="2" charset="-122"/>
                <a:ea typeface="宋体" panose="02010600030101010101" pitchFamily="2" charset="-122"/>
              </a:rPr>
              <a:t>&gt;0</a:t>
            </a:r>
            <a:endParaRPr lang="en-US" altLang="zh-CN" b="1">
              <a:latin typeface="宋体" panose="02010600030101010101" pitchFamily="2" charset="-122"/>
              <a:ea typeface="宋体" panose="02010600030101010101" pitchFamily="2" charset="-122"/>
            </a:endParaRPr>
          </a:p>
          <a:p>
            <a:pPr eaLnBrk="1" hangingPunct="1"/>
            <a:endParaRPr lang="zh-CN" altLang="en-US" b="1" dirty="0">
              <a:ea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报表审核</a:t>
            </a:r>
            <a:endParaRPr lang="zh-CN" altLang="en-US" b="1" strike="noStrike" noProof="1" dirty="0">
              <a:solidFill>
                <a:srgbClr val="061BE0"/>
              </a:solidFill>
              <a:ea typeface="宋体" panose="02010600030101010101" pitchFamily="2" charset="-122"/>
            </a:endParaRPr>
          </a:p>
        </p:txBody>
      </p:sp>
      <p:sp>
        <p:nvSpPr>
          <p:cNvPr id="31746" name="内容占位符 2"/>
          <p:cNvSpPr>
            <a:spLocks noGrp="1"/>
          </p:cNvSpPr>
          <p:nvPr>
            <p:ph idx="1" hasCustomPrompt="1"/>
          </p:nvPr>
        </p:nvSpPr>
        <p:spPr>
          <a:ln/>
        </p:spPr>
        <p:txBody>
          <a:bodyPr wrap="square" lIns="91440" tIns="45720" rIns="91440" bIns="45720" anchor="t"/>
          <a:p>
            <a:pPr eaLnBrk="1" hangingPunct="1">
              <a:lnSpc>
                <a:spcPct val="70000"/>
              </a:lnSpc>
            </a:pPr>
            <a:r>
              <a:rPr lang="zh-CN" altLang="en-US" sz="2000" b="1" dirty="0">
                <a:latin typeface="宋体" panose="02010600030101010101" pitchFamily="2" charset="-122"/>
                <a:ea typeface="宋体" panose="02010600030101010101" pitchFamily="2" charset="-122"/>
              </a:rPr>
              <a:t>表</a:t>
            </a:r>
            <a:r>
              <a:rPr lang="en-US" altLang="zh-CN" sz="2000" b="1">
                <a:latin typeface="宋体" panose="02010600030101010101" pitchFamily="2" charset="-122"/>
                <a:ea typeface="宋体" panose="02010600030101010101" pitchFamily="2" charset="-122"/>
              </a:rPr>
              <a:t>2</a:t>
            </a:r>
            <a:r>
              <a:rPr lang="zh-CN" altLang="en-US" sz="2000" b="1" dirty="0">
                <a:latin typeface="宋体" panose="02010600030101010101" pitchFamily="2" charset="-122"/>
                <a:ea typeface="宋体" panose="02010600030101010101" pitchFamily="2" charset="-122"/>
              </a:rPr>
              <a:t>政府组织形式和采购方式统计表</a:t>
            </a:r>
            <a:endParaRPr lang="zh-CN" altLang="en-US" sz="2000" b="1" dirty="0">
              <a:latin typeface="宋体" panose="02010600030101010101" pitchFamily="2" charset="-122"/>
              <a:ea typeface="宋体" panose="02010600030101010101" pitchFamily="2" charset="-122"/>
            </a:endParaRPr>
          </a:p>
          <a:p>
            <a:pPr eaLnBrk="1" hangingPunct="1">
              <a:lnSpc>
                <a:spcPct val="70000"/>
              </a:lnSpc>
            </a:pPr>
            <a:r>
              <a:rPr lang="en-US" altLang="zh-CN" sz="2000" b="1">
                <a:latin typeface="宋体" panose="02010600030101010101" pitchFamily="2" charset="-122"/>
                <a:ea typeface="宋体" panose="02010600030101010101" pitchFamily="2" charset="-122"/>
              </a:rPr>
              <a:t>1</a:t>
            </a:r>
            <a:r>
              <a:rPr lang="zh-CN" altLang="en-US" sz="2000" b="1" dirty="0">
                <a:latin typeface="宋体" panose="02010600030101010101" pitchFamily="2" charset="-122"/>
                <a:ea typeface="宋体" panose="02010600030101010101" pitchFamily="2" charset="-122"/>
              </a:rPr>
              <a:t>、合计金额</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货物金额</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工程金额</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服务金额。</a:t>
            </a:r>
            <a:endParaRPr lang="zh-CN" altLang="en-US" sz="2000" b="1" dirty="0">
              <a:latin typeface="宋体" panose="02010600030101010101" pitchFamily="2" charset="-122"/>
              <a:ea typeface="宋体" panose="02010600030101010101" pitchFamily="2" charset="-122"/>
            </a:endParaRPr>
          </a:p>
          <a:p>
            <a:pPr eaLnBrk="1" hangingPunct="1">
              <a:lnSpc>
                <a:spcPct val="70000"/>
              </a:lnSpc>
            </a:pPr>
            <a:r>
              <a:rPr lang="en-US" altLang="zh-CN" sz="2000" b="1">
                <a:latin typeface="宋体" panose="02010600030101010101" pitchFamily="2" charset="-122"/>
                <a:ea typeface="宋体" panose="02010600030101010101" pitchFamily="2" charset="-122"/>
              </a:rPr>
              <a:t>2</a:t>
            </a:r>
            <a:r>
              <a:rPr lang="zh-CN" altLang="en-US" sz="2000" b="1" dirty="0">
                <a:latin typeface="宋体" panose="02010600030101010101" pitchFamily="2" charset="-122"/>
                <a:ea typeface="宋体" panose="02010600030101010101" pitchFamily="2" charset="-122"/>
              </a:rPr>
              <a:t>、按组织形式划分合计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按采购机构划分合计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按采购方式划分合计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表</a:t>
            </a:r>
            <a:r>
              <a:rPr lang="en-US" altLang="zh-CN" sz="2000" b="1">
                <a:latin typeface="宋体" panose="02010600030101010101" pitchFamily="2" charset="-122"/>
                <a:ea typeface="宋体" panose="02010600030101010101" pitchFamily="2" charset="-122"/>
              </a:rPr>
              <a:t>1</a:t>
            </a:r>
            <a:r>
              <a:rPr lang="zh-CN" altLang="en-US" sz="2000" b="1" dirty="0">
                <a:latin typeface="宋体" panose="02010600030101010101" pitchFamily="2" charset="-122"/>
                <a:ea typeface="宋体" panose="02010600030101010101" pitchFamily="2" charset="-122"/>
              </a:rPr>
              <a:t>实际采购金额总计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货物、工程、服务、合计行都要相等</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a:t>
            </a:r>
            <a:endParaRPr lang="zh-CN" altLang="en-US" sz="2000" b="1" dirty="0">
              <a:latin typeface="宋体" panose="02010600030101010101" pitchFamily="2" charset="-122"/>
              <a:ea typeface="宋体" panose="02010600030101010101" pitchFamily="2" charset="-122"/>
            </a:endParaRPr>
          </a:p>
          <a:p>
            <a:pPr eaLnBrk="1" hangingPunct="1">
              <a:lnSpc>
                <a:spcPct val="70000"/>
              </a:lnSpc>
            </a:pPr>
            <a:r>
              <a:rPr lang="zh-CN" altLang="en-US" sz="2000" b="1" dirty="0">
                <a:latin typeface="宋体" panose="02010600030101010101" pitchFamily="2" charset="-122"/>
                <a:ea typeface="宋体" panose="02010600030101010101" pitchFamily="2" charset="-122"/>
              </a:rPr>
              <a:t>表</a:t>
            </a:r>
            <a:r>
              <a:rPr lang="en-US" altLang="zh-CN" sz="2000" b="1">
                <a:latin typeface="宋体" panose="02010600030101010101" pitchFamily="2" charset="-122"/>
                <a:ea typeface="宋体" panose="02010600030101010101" pitchFamily="2" charset="-122"/>
              </a:rPr>
              <a:t>3</a:t>
            </a:r>
            <a:r>
              <a:rPr lang="zh-CN" altLang="en-US" sz="2000" b="1" dirty="0">
                <a:latin typeface="宋体" panose="02010600030101010101" pitchFamily="2" charset="-122"/>
                <a:ea typeface="宋体" panose="02010600030101010101" pitchFamily="2" charset="-122"/>
              </a:rPr>
              <a:t>政府采购主体统计表</a:t>
            </a:r>
            <a:endParaRPr lang="zh-CN" altLang="en-US" sz="2000" b="1" dirty="0">
              <a:latin typeface="宋体" panose="02010600030101010101" pitchFamily="2" charset="-122"/>
              <a:ea typeface="宋体" panose="02010600030101010101" pitchFamily="2" charset="-122"/>
            </a:endParaRPr>
          </a:p>
          <a:p>
            <a:pPr eaLnBrk="1" hangingPunct="1">
              <a:lnSpc>
                <a:spcPct val="70000"/>
              </a:lnSpc>
            </a:pPr>
            <a:r>
              <a:rPr lang="en-US" altLang="zh-CN" sz="2000" b="1">
                <a:latin typeface="宋体" panose="02010600030101010101" pitchFamily="2" charset="-122"/>
                <a:ea typeface="宋体" panose="02010600030101010101" pitchFamily="2" charset="-122"/>
              </a:rPr>
              <a:t>1</a:t>
            </a:r>
            <a:r>
              <a:rPr lang="zh-CN" altLang="en-US" sz="2000" b="1" dirty="0">
                <a:latin typeface="宋体" panose="02010600030101010101" pitchFamily="2" charset="-122"/>
                <a:ea typeface="宋体" panose="02010600030101010101" pitchFamily="2" charset="-122"/>
              </a:rPr>
              <a:t>、按单位性质划分合计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按政府级次划分合计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表</a:t>
            </a:r>
            <a:r>
              <a:rPr lang="en-US" altLang="zh-CN" sz="2000" b="1">
                <a:latin typeface="宋体" panose="02010600030101010101" pitchFamily="2" charset="-122"/>
                <a:ea typeface="宋体" panose="02010600030101010101" pitchFamily="2" charset="-122"/>
              </a:rPr>
              <a:t>1</a:t>
            </a:r>
            <a:r>
              <a:rPr lang="zh-CN" altLang="en-US" sz="2000" b="1" dirty="0">
                <a:latin typeface="宋体" panose="02010600030101010101" pitchFamily="2" charset="-122"/>
                <a:ea typeface="宋体" panose="02010600030101010101" pitchFamily="2" charset="-122"/>
              </a:rPr>
              <a:t>实际采购金额总计（货物、工程、服务、合计行都要相等）。</a:t>
            </a:r>
            <a:endParaRPr lang="zh-CN" altLang="en-US" sz="2000" b="1" dirty="0">
              <a:latin typeface="宋体" panose="02010600030101010101" pitchFamily="2" charset="-122"/>
              <a:ea typeface="宋体" panose="02010600030101010101" pitchFamily="2" charset="-122"/>
            </a:endParaRPr>
          </a:p>
          <a:p>
            <a:pPr eaLnBrk="1" hangingPunct="1">
              <a:lnSpc>
                <a:spcPct val="70000"/>
              </a:lnSpc>
            </a:pPr>
            <a:r>
              <a:rPr lang="en-US" altLang="zh-CN" sz="2000" b="1">
                <a:latin typeface="宋体" panose="02010600030101010101" pitchFamily="2" charset="-122"/>
                <a:ea typeface="宋体" panose="02010600030101010101" pitchFamily="2" charset="-122"/>
              </a:rPr>
              <a:t>2</a:t>
            </a:r>
            <a:r>
              <a:rPr lang="zh-CN" altLang="en-US" sz="2000" b="1" dirty="0">
                <a:latin typeface="宋体" panose="02010600030101010101" pitchFamily="2" charset="-122"/>
                <a:ea typeface="宋体" panose="02010600030101010101" pitchFamily="2" charset="-122"/>
              </a:rPr>
              <a:t>、合计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各个分项之和。</a:t>
            </a:r>
            <a:endParaRPr lang="zh-CN" altLang="en-US" sz="2000" b="1" dirty="0">
              <a:latin typeface="宋体" panose="02010600030101010101" pitchFamily="2" charset="-122"/>
              <a:ea typeface="宋体" panose="02010600030101010101" pitchFamily="2" charset="-122"/>
            </a:endParaRPr>
          </a:p>
          <a:p>
            <a:pPr eaLnBrk="1" hangingPunct="1">
              <a:lnSpc>
                <a:spcPct val="70000"/>
              </a:lnSpc>
            </a:pPr>
            <a:r>
              <a:rPr lang="zh-CN" altLang="en-US" sz="2000" b="1" dirty="0">
                <a:latin typeface="宋体" panose="02010600030101010101" pitchFamily="2" charset="-122"/>
                <a:ea typeface="宋体" panose="02010600030101010101" pitchFamily="2" charset="-122"/>
              </a:rPr>
              <a:t>表</a:t>
            </a:r>
            <a:r>
              <a:rPr lang="en-US" altLang="zh-CN" sz="2000" b="1">
                <a:latin typeface="宋体" panose="02010600030101010101" pitchFamily="2" charset="-122"/>
                <a:ea typeface="宋体" panose="02010600030101010101" pitchFamily="2" charset="-122"/>
              </a:rPr>
              <a:t>4</a:t>
            </a:r>
            <a:r>
              <a:rPr lang="zh-CN" altLang="en-US" sz="2000" b="1" dirty="0">
                <a:latin typeface="宋体" panose="02010600030101010101" pitchFamily="2" charset="-122"/>
                <a:ea typeface="宋体" panose="02010600030101010101" pitchFamily="2" charset="-122"/>
              </a:rPr>
              <a:t>政府采购合同授予情况表</a:t>
            </a:r>
            <a:endParaRPr lang="zh-CN" altLang="en-US" sz="2000" b="1" dirty="0">
              <a:latin typeface="宋体" panose="02010600030101010101" pitchFamily="2" charset="-122"/>
              <a:ea typeface="宋体" panose="02010600030101010101" pitchFamily="2" charset="-122"/>
            </a:endParaRPr>
          </a:p>
          <a:p>
            <a:pPr eaLnBrk="1" hangingPunct="1">
              <a:lnSpc>
                <a:spcPct val="70000"/>
              </a:lnSpc>
            </a:pPr>
            <a:r>
              <a:rPr lang="en-US" altLang="zh-CN" sz="2000" b="1">
                <a:latin typeface="宋体" panose="02010600030101010101" pitchFamily="2" charset="-122"/>
                <a:ea typeface="宋体" panose="02010600030101010101" pitchFamily="2" charset="-122"/>
              </a:rPr>
              <a:t>1</a:t>
            </a:r>
            <a:r>
              <a:rPr lang="zh-CN" altLang="en-US" sz="2000" b="1" dirty="0">
                <a:latin typeface="宋体" panose="02010600030101010101" pitchFamily="2" charset="-122"/>
                <a:ea typeface="宋体" panose="02010600030101010101" pitchFamily="2" charset="-122"/>
              </a:rPr>
              <a:t>、按产地类型划分合计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按规模划分合计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表</a:t>
            </a:r>
            <a:r>
              <a:rPr lang="en-US" altLang="zh-CN" sz="2000" b="1">
                <a:latin typeface="宋体" panose="02010600030101010101" pitchFamily="2" charset="-122"/>
                <a:ea typeface="宋体" panose="02010600030101010101" pitchFamily="2" charset="-122"/>
              </a:rPr>
              <a:t>1</a:t>
            </a:r>
            <a:r>
              <a:rPr lang="zh-CN" altLang="en-US" sz="2000" b="1" dirty="0">
                <a:latin typeface="宋体" panose="02010600030101010101" pitchFamily="2" charset="-122"/>
                <a:ea typeface="宋体" panose="02010600030101010101" pitchFamily="2" charset="-122"/>
              </a:rPr>
              <a:t>实际采购金额总计（货物、工程、服务、合计行都要相等）。</a:t>
            </a:r>
            <a:endParaRPr lang="zh-CN" altLang="en-US" sz="2000" b="1" dirty="0">
              <a:latin typeface="宋体" panose="02010600030101010101" pitchFamily="2" charset="-122"/>
              <a:ea typeface="宋体" panose="02010600030101010101" pitchFamily="2" charset="-122"/>
            </a:endParaRPr>
          </a:p>
          <a:p>
            <a:pPr eaLnBrk="1" hangingPunct="1">
              <a:lnSpc>
                <a:spcPct val="70000"/>
              </a:lnSpc>
            </a:pPr>
            <a:r>
              <a:rPr lang="en-US" altLang="zh-CN" sz="2000" b="1">
                <a:latin typeface="宋体" panose="02010600030101010101" pitchFamily="2" charset="-122"/>
                <a:ea typeface="宋体" panose="02010600030101010101" pitchFamily="2" charset="-122"/>
              </a:rPr>
              <a:t>2</a:t>
            </a:r>
            <a:r>
              <a:rPr lang="zh-CN" altLang="en-US" sz="2000" b="1" dirty="0">
                <a:latin typeface="宋体" panose="02010600030101010101" pitchFamily="2" charset="-122"/>
                <a:ea typeface="宋体" panose="02010600030101010101" pitchFamily="2" charset="-122"/>
              </a:rPr>
              <a:t>、合计</a:t>
            </a:r>
            <a:r>
              <a:rPr lang="en-US" altLang="zh-CN" sz="2000" b="1">
                <a:latin typeface="宋体" panose="02010600030101010101" pitchFamily="2" charset="-122"/>
                <a:ea typeface="宋体" panose="02010600030101010101" pitchFamily="2" charset="-122"/>
              </a:rPr>
              <a:t>=</a:t>
            </a:r>
            <a:r>
              <a:rPr lang="zh-CN" altLang="en-US" sz="2000" b="1" dirty="0">
                <a:latin typeface="宋体" panose="02010600030101010101" pitchFamily="2" charset="-122"/>
                <a:ea typeface="宋体" panose="02010600030101010101" pitchFamily="2" charset="-122"/>
              </a:rPr>
              <a:t>各个分项之和。（其余报表审核公式省略）</a:t>
            </a:r>
            <a:endParaRPr lang="zh-CN" altLang="en-US" sz="2000" b="1" dirty="0">
              <a:latin typeface="宋体" panose="02010600030101010101" pitchFamily="2" charset="-122"/>
              <a:ea typeface="宋体" panose="02010600030101010101" pitchFamily="2" charset="-122"/>
            </a:endParaRPr>
          </a:p>
          <a:p>
            <a:pPr eaLnBrk="1" hangingPunct="1">
              <a:lnSpc>
                <a:spcPct val="70000"/>
              </a:lnSpc>
            </a:pPr>
            <a:endParaRPr lang="zh-CN" altLang="en-US" sz="2000" b="1" dirty="0">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标题 1"/>
          <p:cNvSpPr>
            <a:spLocks noGrp="1"/>
          </p:cNvSpPr>
          <p:nvPr>
            <p:ph type="title"/>
          </p:nvPr>
        </p:nvSpPr>
        <p:spPr>
          <a:noFill/>
          <a:ln>
            <a:noFill/>
          </a:ln>
        </p:spPr>
        <p:txBody>
          <a:bodyPr wrap="square" lIns="91440" tIns="45720" rIns="91440" bIns="45720" anchor="ctr"/>
          <a:p>
            <a:pPr eaLnBrk="1" fontAlgn="base" hangingPunct="1"/>
            <a:r>
              <a:rPr lang="zh-CN" altLang="en-US" b="1" strike="noStrike" noProof="1" dirty="0">
                <a:solidFill>
                  <a:srgbClr val="061BE0"/>
                </a:solidFill>
                <a:ea typeface="宋体" panose="02010600030101010101" pitchFamily="2" charset="-122"/>
              </a:rPr>
              <a:t>报表审核</a:t>
            </a:r>
            <a:endParaRPr lang="zh-CN" altLang="en-US" b="1" strike="noStrike" noProof="1" dirty="0">
              <a:solidFill>
                <a:srgbClr val="061BE0"/>
              </a:solidFill>
              <a:ea typeface="宋体" panose="02010600030101010101" pitchFamily="2" charset="-122"/>
            </a:endParaRPr>
          </a:p>
        </p:txBody>
      </p:sp>
      <p:sp>
        <p:nvSpPr>
          <p:cNvPr id="32770" name="内容占位符 2"/>
          <p:cNvSpPr>
            <a:spLocks noGrp="1"/>
          </p:cNvSpPr>
          <p:nvPr>
            <p:ph idx="4294967295"/>
          </p:nvPr>
        </p:nvSpPr>
        <p:spPr>
          <a:ln/>
        </p:spPr>
        <p:txBody>
          <a:bodyPr wrap="square" lIns="91440" tIns="45720" rIns="91440" bIns="45720" anchor="t"/>
          <a:p>
            <a:pPr eaLnBrk="1" hangingPunct="1">
              <a:lnSpc>
                <a:spcPct val="70000"/>
              </a:lnSpc>
              <a:buNone/>
            </a:pPr>
            <a:endParaRPr lang="zh-CN" altLang="en-US" sz="2000" b="1" dirty="0">
              <a:latin typeface="宋体" panose="02010600030101010101" pitchFamily="2" charset="-122"/>
              <a:ea typeface="宋体" panose="02010600030101010101" pitchFamily="2" charset="-122"/>
            </a:endParaRPr>
          </a:p>
          <a:p>
            <a:pPr eaLnBrk="1" hangingPunct="1">
              <a:lnSpc>
                <a:spcPct val="70000"/>
              </a:lnSpc>
              <a:buNone/>
            </a:pPr>
            <a:r>
              <a:rPr lang="zh-CN" altLang="en-US" sz="2000" b="1" dirty="0">
                <a:latin typeface="宋体" panose="02010600030101010101" pitchFamily="2" charset="-122"/>
                <a:ea typeface="宋体" panose="02010600030101010101" pitchFamily="2" charset="-122"/>
              </a:rPr>
              <a:t>各表之间关系，需要</a:t>
            </a:r>
            <a:r>
              <a:rPr lang="zh-CN" altLang="en-US" sz="2000" b="1" dirty="0">
                <a:solidFill>
                  <a:srgbClr val="FF0000"/>
                </a:solidFill>
                <a:latin typeface="宋体" panose="02010600030101010101" pitchFamily="2" charset="-122"/>
                <a:ea typeface="宋体" panose="02010600030101010101" pitchFamily="2" charset="-122"/>
              </a:rPr>
              <a:t>人工核查</a:t>
            </a:r>
            <a:r>
              <a:rPr lang="zh-CN" altLang="en-US" sz="2000" b="1" dirty="0">
                <a:latin typeface="宋体" panose="02010600030101010101" pitchFamily="2" charset="-122"/>
                <a:ea typeface="宋体" panose="02010600030101010101" pitchFamily="2" charset="-122"/>
              </a:rPr>
              <a:t>。</a:t>
            </a:r>
            <a:endParaRPr lang="en-US" altLang="zh-CN" sz="2000" b="1">
              <a:latin typeface="宋体" panose="02010600030101010101" pitchFamily="2" charset="-122"/>
              <a:ea typeface="宋体" panose="02010600030101010101" pitchFamily="2" charset="-122"/>
            </a:endParaRPr>
          </a:p>
          <a:p>
            <a:pPr eaLnBrk="1" hangingPunct="1">
              <a:lnSpc>
                <a:spcPct val="70000"/>
              </a:lnSpc>
            </a:pPr>
            <a:r>
              <a:rPr lang="zh-CN" altLang="en-US" sz="2000" b="1" dirty="0">
                <a:ea typeface="宋体" panose="02010600030101010101" pitchFamily="2" charset="-122"/>
              </a:rPr>
              <a:t>表</a:t>
            </a:r>
            <a:r>
              <a:rPr lang="en-US" altLang="zh-CN" sz="2000" b="1">
                <a:ea typeface="宋体" panose="02010600030101010101" pitchFamily="2" charset="-122"/>
              </a:rPr>
              <a:t>1</a:t>
            </a:r>
            <a:r>
              <a:rPr lang="zh-CN" altLang="en-US" sz="2000" b="1" dirty="0">
                <a:ea typeface="宋体" panose="02010600030101010101" pitchFamily="2" charset="-122"/>
              </a:rPr>
              <a:t>实际采购金额总计</a:t>
            </a:r>
            <a:r>
              <a:rPr lang="en-US" altLang="zh-CN" sz="2000" b="1">
                <a:ea typeface="宋体" panose="02010600030101010101" pitchFamily="2" charset="-122"/>
              </a:rPr>
              <a:t>=</a:t>
            </a:r>
            <a:r>
              <a:rPr lang="zh-CN" altLang="en-US" sz="2000" b="1" dirty="0">
                <a:ea typeface="宋体" panose="02010600030101010101" pitchFamily="2" charset="-122"/>
              </a:rPr>
              <a:t>表</a:t>
            </a:r>
            <a:r>
              <a:rPr lang="en-US" altLang="zh-CN" sz="2000" b="1">
                <a:ea typeface="宋体" panose="02010600030101010101" pitchFamily="2" charset="-122"/>
              </a:rPr>
              <a:t>2</a:t>
            </a:r>
            <a:r>
              <a:rPr lang="zh-CN" altLang="en-US" sz="2000" b="1" dirty="0">
                <a:ea typeface="宋体" panose="02010600030101010101" pitchFamily="2" charset="-122"/>
              </a:rPr>
              <a:t>按组织形式划分（按采购机构划分、按采购方式划分）合</a:t>
            </a:r>
            <a:endParaRPr lang="zh-CN" altLang="en-US" sz="2000" b="1" dirty="0">
              <a:ea typeface="宋体" panose="02010600030101010101" pitchFamily="2" charset="-122"/>
            </a:endParaRPr>
          </a:p>
          <a:p>
            <a:pPr eaLnBrk="1" hangingPunct="1">
              <a:lnSpc>
                <a:spcPct val="70000"/>
              </a:lnSpc>
              <a:buNone/>
            </a:pPr>
            <a:r>
              <a:rPr lang="zh-CN" altLang="en-US" sz="2000" b="1" dirty="0">
                <a:ea typeface="宋体" panose="02010600030101010101" pitchFamily="2" charset="-122"/>
              </a:rPr>
              <a:t>计</a:t>
            </a:r>
            <a:r>
              <a:rPr lang="en-US" altLang="zh-CN" sz="2000" b="1">
                <a:ea typeface="宋体" panose="02010600030101010101" pitchFamily="2" charset="-122"/>
              </a:rPr>
              <a:t>=</a:t>
            </a:r>
            <a:r>
              <a:rPr lang="zh-CN" altLang="en-US" sz="2000" b="1" dirty="0">
                <a:ea typeface="宋体" panose="02010600030101010101" pitchFamily="2" charset="-122"/>
              </a:rPr>
              <a:t>表</a:t>
            </a:r>
            <a:r>
              <a:rPr lang="en-US" altLang="zh-CN" sz="2000" b="1">
                <a:ea typeface="宋体" panose="02010600030101010101" pitchFamily="2" charset="-122"/>
              </a:rPr>
              <a:t>3</a:t>
            </a:r>
            <a:r>
              <a:rPr lang="zh-CN" altLang="en-US" sz="2000" b="1" dirty="0">
                <a:ea typeface="宋体" panose="02010600030101010101" pitchFamily="2" charset="-122"/>
              </a:rPr>
              <a:t>按单位性质划分（按政府级次划分）合计</a:t>
            </a:r>
            <a:r>
              <a:rPr lang="en-US" altLang="zh-CN" sz="2000" b="1">
                <a:ea typeface="宋体" panose="02010600030101010101" pitchFamily="2" charset="-122"/>
              </a:rPr>
              <a:t>=</a:t>
            </a:r>
            <a:r>
              <a:rPr lang="zh-CN" altLang="en-US" sz="2000" b="1" dirty="0">
                <a:ea typeface="宋体" panose="02010600030101010101" pitchFamily="2" charset="-122"/>
              </a:rPr>
              <a:t>表</a:t>
            </a:r>
            <a:r>
              <a:rPr lang="en-US" altLang="zh-CN" sz="2000" b="1">
                <a:ea typeface="宋体" panose="02010600030101010101" pitchFamily="2" charset="-122"/>
              </a:rPr>
              <a:t>4</a:t>
            </a:r>
            <a:r>
              <a:rPr lang="zh-CN" altLang="en-US" sz="2000" b="1" dirty="0">
                <a:ea typeface="宋体" panose="02010600030101010101" pitchFamily="2" charset="-122"/>
              </a:rPr>
              <a:t>按性质划分（按规模划分）合计</a:t>
            </a:r>
            <a:endParaRPr lang="zh-CN" altLang="en-US" sz="2000" b="1" dirty="0">
              <a:ea typeface="宋体" panose="02010600030101010101" pitchFamily="2" charset="-122"/>
            </a:endParaRPr>
          </a:p>
          <a:p>
            <a:pPr eaLnBrk="1" hangingPunct="1">
              <a:lnSpc>
                <a:spcPct val="70000"/>
              </a:lnSpc>
              <a:buNone/>
            </a:pPr>
            <a:r>
              <a:rPr lang="en-US" altLang="zh-CN" sz="2000" b="1">
                <a:ea typeface="宋体" panose="02010600030101010101" pitchFamily="2" charset="-122"/>
              </a:rPr>
              <a:t>=</a:t>
            </a:r>
            <a:r>
              <a:rPr lang="zh-CN" altLang="en-US" sz="2000" b="1" dirty="0">
                <a:ea typeface="宋体" panose="02010600030101010101" pitchFamily="2" charset="-122"/>
              </a:rPr>
              <a:t>表</a:t>
            </a:r>
            <a:r>
              <a:rPr lang="en-US" altLang="zh-CN" sz="2000" b="1">
                <a:ea typeface="宋体" panose="02010600030101010101" pitchFamily="2" charset="-122"/>
              </a:rPr>
              <a:t>5</a:t>
            </a:r>
            <a:r>
              <a:rPr lang="zh-CN" altLang="en-US" sz="2000" b="1" dirty="0">
                <a:ea typeface="宋体" panose="02010600030101010101" pitchFamily="2" charset="-122"/>
              </a:rPr>
              <a:t>货物、工程、服务采购金额合计</a:t>
            </a:r>
            <a:endParaRPr lang="en-US" altLang="zh-CN" sz="2000" b="1">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报表审核</a:t>
            </a:r>
            <a:endParaRPr lang="zh-CN" altLang="en-US" b="1" strike="noStrike" noProof="1" dirty="0">
              <a:solidFill>
                <a:srgbClr val="061BE0"/>
              </a:solidFill>
              <a:ea typeface="宋体" panose="02010600030101010101" pitchFamily="2" charset="-122"/>
            </a:endParaRPr>
          </a:p>
        </p:txBody>
      </p:sp>
      <p:pic>
        <p:nvPicPr>
          <p:cNvPr id="33794" name="内容占位符 3"/>
          <p:cNvPicPr>
            <a:picLocks noGrp="1" noChangeAspect="1"/>
          </p:cNvPicPr>
          <p:nvPr>
            <p:ph idx="1" hasCustomPrompt="1"/>
          </p:nvPr>
        </p:nvPicPr>
        <p:blipFill>
          <a:blip r:embed="rId1"/>
          <a:stretch>
            <a:fillRect/>
          </a:stretch>
        </p:blipFill>
        <p:spPr>
          <a:xfrm>
            <a:off x="1203325" y="2187575"/>
            <a:ext cx="8793163" cy="4206875"/>
          </a:xfrm>
          <a:ln/>
        </p:spPr>
      </p:pic>
      <p:grpSp>
        <p:nvGrpSpPr>
          <p:cNvPr id="9" name="组合 8"/>
          <p:cNvGrpSpPr/>
          <p:nvPr/>
        </p:nvGrpSpPr>
        <p:grpSpPr>
          <a:xfrm>
            <a:off x="1547813" y="1274763"/>
            <a:ext cx="5845175" cy="1336675"/>
            <a:chOff x="1547446" y="1275232"/>
            <a:chExt cx="5844995" cy="1336083"/>
          </a:xfrm>
        </p:grpSpPr>
        <p:sp>
          <p:nvSpPr>
            <p:cNvPr id="5" name="矩形 4"/>
            <p:cNvSpPr/>
            <p:nvPr/>
          </p:nvSpPr>
          <p:spPr>
            <a:xfrm>
              <a:off x="1547446" y="2259046"/>
              <a:ext cx="3112991" cy="352269"/>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7" name="直接箭头连接符 6"/>
            <p:cNvCxnSpPr/>
            <p:nvPr/>
          </p:nvCxnSpPr>
          <p:spPr>
            <a:xfrm flipV="1">
              <a:off x="4695361" y="1529120"/>
              <a:ext cx="1265199" cy="85369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960560" y="1275232"/>
              <a:ext cx="1431881" cy="509361"/>
            </a:xfrm>
            <a:prstGeom prst="rect">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050" b="0" i="0" u="none" strike="noStrike" kern="1200" cap="none" spc="0" normalizeH="0" baseline="0" noProof="0" dirty="0">
                  <a:ln>
                    <a:noFill/>
                  </a:ln>
                  <a:solidFill>
                    <a:schemeClr val="lt1"/>
                  </a:solidFill>
                  <a:effectLst/>
                  <a:uLnTx/>
                  <a:uFillTx/>
                  <a:latin typeface="+mn-lt"/>
                  <a:ea typeface="+mn-ea"/>
                  <a:cs typeface="+mn-cs"/>
                  <a:sym typeface="+mn-ea"/>
                </a:rPr>
                <a:t> </a:t>
              </a: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可以根据年度、报表类型、报表期间审核报表</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grpSp>
        <p:nvGrpSpPr>
          <p:cNvPr id="14" name="组合 13"/>
          <p:cNvGrpSpPr/>
          <p:nvPr/>
        </p:nvGrpSpPr>
        <p:grpSpPr>
          <a:xfrm>
            <a:off x="1354138" y="3349625"/>
            <a:ext cx="2822575" cy="2119313"/>
            <a:chOff x="1354015" y="3349869"/>
            <a:chExt cx="2822330" cy="2118946"/>
          </a:xfrm>
        </p:grpSpPr>
        <p:sp>
          <p:nvSpPr>
            <p:cNvPr id="10" name="矩形 9"/>
            <p:cNvSpPr/>
            <p:nvPr/>
          </p:nvSpPr>
          <p:spPr>
            <a:xfrm>
              <a:off x="1354015" y="3349869"/>
              <a:ext cx="1292113" cy="765042"/>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12" name="直接箭头连接符 11"/>
            <p:cNvCxnSpPr/>
            <p:nvPr/>
          </p:nvCxnSpPr>
          <p:spPr>
            <a:xfrm>
              <a:off x="2022294" y="4119674"/>
              <a:ext cx="852414" cy="71583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2874708" y="4852972"/>
              <a:ext cx="1301637" cy="615843"/>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点击审核编号来查看审核详情</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pic>
        <p:nvPicPr>
          <p:cNvPr id="15" name="图片 14"/>
          <p:cNvPicPr>
            <a:picLocks noChangeAspect="1"/>
          </p:cNvPicPr>
          <p:nvPr/>
        </p:nvPicPr>
        <p:blipFill>
          <a:blip r:embed="rId2"/>
          <a:stretch>
            <a:fillRect/>
          </a:stretch>
        </p:blipFill>
        <p:spPr>
          <a:xfrm>
            <a:off x="1893888" y="1274763"/>
            <a:ext cx="7410450" cy="5354637"/>
          </a:xfrm>
          <a:prstGeom prst="rect">
            <a:avLst/>
          </a:prstGeom>
          <a:noFill/>
          <a:ln w="9525">
            <a:noFill/>
          </a:ln>
        </p:spPr>
      </p:pic>
      <p:grpSp>
        <p:nvGrpSpPr>
          <p:cNvPr id="24" name="组合 23"/>
          <p:cNvGrpSpPr/>
          <p:nvPr/>
        </p:nvGrpSpPr>
        <p:grpSpPr>
          <a:xfrm>
            <a:off x="4810125" y="1792288"/>
            <a:ext cx="4368800" cy="3148012"/>
            <a:chOff x="4809392" y="1792936"/>
            <a:chExt cx="4369777" cy="3147181"/>
          </a:xfrm>
        </p:grpSpPr>
        <p:sp>
          <p:nvSpPr>
            <p:cNvPr id="16" name="矩形 15"/>
            <p:cNvSpPr/>
            <p:nvPr/>
          </p:nvSpPr>
          <p:spPr>
            <a:xfrm>
              <a:off x="4809392" y="1792936"/>
              <a:ext cx="4369777" cy="1222052"/>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18" name="直接箭头连接符 17"/>
            <p:cNvCxnSpPr/>
            <p:nvPr/>
          </p:nvCxnSpPr>
          <p:spPr>
            <a:xfrm flipH="1">
              <a:off x="5723996" y="3059427"/>
              <a:ext cx="1275048" cy="67292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809392" y="3752980"/>
              <a:ext cx="2054684" cy="1187137"/>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报表序号就是报表的排序号比如</a:t>
              </a:r>
              <a:r>
                <a:rPr kumimoji="0" lang="en-US" altLang="zh-CN" sz="1050" b="0" i="0" u="none" strike="noStrike" kern="1200" cap="none" spc="0" normalizeH="0" baseline="0" noProof="0" dirty="0">
                  <a:ln>
                    <a:noFill/>
                  </a:ln>
                  <a:solidFill>
                    <a:schemeClr val="lt1"/>
                  </a:solidFill>
                  <a:effectLst/>
                  <a:uLnTx/>
                  <a:uFillTx/>
                  <a:latin typeface="+mn-lt"/>
                  <a:ea typeface="+mn-ea"/>
                  <a:cs typeface="+mn-cs"/>
                  <a:sym typeface="+mn-ea"/>
                </a:rPr>
                <a:t>01</a:t>
              </a: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代表表</a:t>
              </a:r>
              <a:r>
                <a:rPr kumimoji="0" lang="en-US" altLang="zh-CN" sz="1050" b="0" i="0" u="none" strike="noStrike" kern="1200" cap="none" spc="0" normalizeH="0" baseline="0" noProof="0" dirty="0">
                  <a:ln>
                    <a:noFill/>
                  </a:ln>
                  <a:solidFill>
                    <a:schemeClr val="lt1"/>
                  </a:solidFill>
                  <a:effectLst/>
                  <a:uLnTx/>
                  <a:uFillTx/>
                  <a:latin typeface="+mn-lt"/>
                  <a:ea typeface="+mn-ea"/>
                  <a:cs typeface="+mn-cs"/>
                  <a:sym typeface="+mn-ea"/>
                </a:rPr>
                <a:t>1</a:t>
              </a: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，审核详情显示了具体的错误信息</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grpSp>
        <p:nvGrpSpPr>
          <p:cNvPr id="25" name="组合 24"/>
          <p:cNvGrpSpPr/>
          <p:nvPr/>
        </p:nvGrpSpPr>
        <p:grpSpPr>
          <a:xfrm>
            <a:off x="2000250" y="1617663"/>
            <a:ext cx="1900238" cy="2114550"/>
            <a:chOff x="2000250" y="1617785"/>
            <a:chExt cx="1900652" cy="2114549"/>
          </a:xfrm>
        </p:grpSpPr>
        <p:sp>
          <p:nvSpPr>
            <p:cNvPr id="20" name="矩形 19"/>
            <p:cNvSpPr/>
            <p:nvPr/>
          </p:nvSpPr>
          <p:spPr>
            <a:xfrm>
              <a:off x="2000250" y="1617785"/>
              <a:ext cx="797099" cy="338137"/>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22" name="直接箭头连接符 21"/>
            <p:cNvCxnSpPr>
              <a:stCxn id="20" idx="2"/>
            </p:cNvCxnSpPr>
            <p:nvPr/>
          </p:nvCxnSpPr>
          <p:spPr>
            <a:xfrm flipH="1">
              <a:off x="2378157" y="1955922"/>
              <a:ext cx="20642" cy="126523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2374982" y="3216396"/>
              <a:ext cx="1525920" cy="515938"/>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点击导出</a:t>
              </a:r>
              <a:r>
                <a:rPr kumimoji="0" lang="en-US" altLang="zh-CN" sz="1050" b="0" i="0" u="none" strike="noStrike" kern="1200" cap="none" spc="0" normalizeH="0" baseline="0" noProof="0" dirty="0">
                  <a:ln>
                    <a:noFill/>
                  </a:ln>
                  <a:solidFill>
                    <a:schemeClr val="lt1"/>
                  </a:solidFill>
                  <a:effectLst/>
                  <a:uLnTx/>
                  <a:uFillTx/>
                  <a:latin typeface="+mn-lt"/>
                  <a:ea typeface="+mn-ea"/>
                  <a:cs typeface="+mn-cs"/>
                  <a:sym typeface="+mn-ea"/>
                </a:rPr>
                <a:t>excel</a:t>
              </a: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可以导出审核详情</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系统使用注意事项</a:t>
            </a:r>
            <a:endParaRPr lang="zh-CN" altLang="en-US" b="1" strike="noStrike" noProof="1" dirty="0">
              <a:solidFill>
                <a:srgbClr val="061BE0"/>
              </a:solidFill>
              <a:ea typeface="宋体" panose="02010600030101010101" pitchFamily="2" charset="-122"/>
            </a:endParaRPr>
          </a:p>
        </p:txBody>
      </p:sp>
      <p:sp>
        <p:nvSpPr>
          <p:cNvPr id="34818" name="内容占位符 2"/>
          <p:cNvSpPr>
            <a:spLocks noGrp="1"/>
          </p:cNvSpPr>
          <p:nvPr>
            <p:ph idx="1" hasCustomPrompt="1"/>
          </p:nvPr>
        </p:nvSpPr>
        <p:spPr>
          <a:xfrm>
            <a:off x="246063" y="1912938"/>
            <a:ext cx="11698287" cy="4945062"/>
          </a:xfrm>
          <a:ln/>
        </p:spPr>
        <p:txBody>
          <a:bodyPr wrap="square" lIns="91440" tIns="45720" rIns="91440" bIns="45720" anchor="t"/>
          <a:p>
            <a:pPr eaLnBrk="1" hangingPunct="1"/>
            <a:r>
              <a:rPr lang="en-US" altLang="zh-CN" sz="2000" b="1">
                <a:ea typeface="宋体" panose="02010600030101010101" pitchFamily="2" charset="-122"/>
              </a:rPr>
              <a:t>1</a:t>
            </a:r>
            <a:r>
              <a:rPr lang="zh-CN" altLang="en-US" sz="2000" b="1" dirty="0">
                <a:ea typeface="宋体" panose="02010600030101010101" pitchFamily="2" charset="-122"/>
              </a:rPr>
              <a:t>、同一浏览器禁止登录多个账号，否则会导致数据错乱。</a:t>
            </a:r>
            <a:endParaRPr lang="en-US" altLang="zh-CN" sz="2000" b="1">
              <a:ea typeface="宋体" panose="02010600030101010101" pitchFamily="2" charset="-122"/>
            </a:endParaRPr>
          </a:p>
          <a:p>
            <a:pPr eaLnBrk="1" hangingPunct="1"/>
            <a:r>
              <a:rPr lang="en-US" altLang="zh-CN" sz="2000" b="1">
                <a:ea typeface="宋体" panose="02010600030101010101" pitchFamily="2" charset="-122"/>
              </a:rPr>
              <a:t>2</a:t>
            </a:r>
            <a:r>
              <a:rPr lang="zh-CN" altLang="en-US" sz="2000" b="1" dirty="0">
                <a:ea typeface="宋体" panose="02010600030101010101" pitchFamily="2" charset="-122"/>
              </a:rPr>
              <a:t>、增加、修改、删除基础数据后需要重新生成报表，系统不会自动重新生成，这样才能确保基础数据与报表相平。</a:t>
            </a:r>
            <a:endParaRPr lang="en-US" altLang="zh-CN" sz="2000" b="1">
              <a:ea typeface="宋体" panose="02010600030101010101" pitchFamily="2" charset="-122"/>
            </a:endParaRPr>
          </a:p>
          <a:p>
            <a:pPr eaLnBrk="1" hangingPunct="1"/>
            <a:r>
              <a:rPr lang="en-US" altLang="zh-CN" sz="2000" b="1">
                <a:ea typeface="宋体" panose="02010600030101010101" pitchFamily="2" charset="-122"/>
              </a:rPr>
              <a:t>3</a:t>
            </a:r>
            <a:r>
              <a:rPr lang="zh-CN" altLang="en-US" sz="2000" b="1" dirty="0">
                <a:ea typeface="宋体" panose="02010600030101010101" pitchFamily="2" charset="-122"/>
              </a:rPr>
              <a:t>、汇总时需要勾选全部汇总，系统汇总不是累加型汇总，每次汇总都需要全部勾选需要汇总的数据。</a:t>
            </a:r>
            <a:endParaRPr lang="zh-CN" altLang="en-US" sz="2000" b="1" dirty="0">
              <a:ea typeface="宋体" panose="02010600030101010101" pitchFamily="2" charset="-122"/>
            </a:endParaRPr>
          </a:p>
          <a:p>
            <a:pPr eaLnBrk="1" hangingPunct="1"/>
            <a:r>
              <a:rPr lang="en-US" altLang="zh-CN" sz="2000" b="1">
                <a:ea typeface="宋体" panose="02010600030101010101" pitchFamily="2" charset="-122"/>
              </a:rPr>
              <a:t>4</a:t>
            </a:r>
            <a:r>
              <a:rPr lang="zh-CN" altLang="en-US" sz="2000" b="1" dirty="0">
                <a:ea typeface="宋体" panose="02010600030101010101" pitchFamily="2" charset="-122"/>
              </a:rPr>
              <a:t>、基础数据退回的时候，如果不需要上报，一定要删除，否则点击上报的时候会自动汇总所有非删除的基础数据。</a:t>
            </a:r>
            <a:endParaRPr lang="zh-CN" altLang="en-US" sz="2000" b="1" dirty="0">
              <a:ea typeface="宋体" panose="02010600030101010101" pitchFamily="2" charset="-122"/>
            </a:endParaRPr>
          </a:p>
          <a:p>
            <a:pPr eaLnBrk="1" hangingPunct="1"/>
            <a:r>
              <a:rPr lang="en-US" altLang="zh-CN" sz="2000" b="1">
                <a:ea typeface="宋体" panose="02010600030101010101" pitchFamily="2" charset="-122"/>
              </a:rPr>
              <a:t>5</a:t>
            </a:r>
            <a:r>
              <a:rPr lang="zh-CN" altLang="en-US" sz="2000" b="1" dirty="0">
                <a:ea typeface="宋体" panose="02010600030101010101" pitchFamily="2" charset="-122"/>
              </a:rPr>
              <a:t>、数据上报之前，必须检查一下信息统计汇总数据中的第一张表的实际采购金额总计是否和第二张表一致，正常情况下，前五张表的实际采购金额合计都应该是一样的。</a:t>
            </a:r>
            <a:endParaRPr lang="zh-CN" altLang="en-US" sz="2000" b="1" dirty="0">
              <a:ea typeface="宋体" panose="02010600030101010101" pitchFamily="2" charset="-122"/>
            </a:endParaRPr>
          </a:p>
          <a:p>
            <a:pPr eaLnBrk="1" hangingPunct="1"/>
            <a:r>
              <a:rPr lang="en-US" altLang="zh-CN" sz="2000" b="1">
                <a:ea typeface="宋体" panose="02010600030101010101" pitchFamily="2" charset="-122"/>
              </a:rPr>
              <a:t>6</a:t>
            </a:r>
            <a:r>
              <a:rPr lang="zh-CN" altLang="en-US" sz="2000" b="1" dirty="0">
                <a:ea typeface="宋体" panose="02010600030101010101" pitchFamily="2" charset="-122"/>
              </a:rPr>
              <a:t>、年报的数据直接生成上报，不需要对四个季度之和，但还是要上报年报，不要忘记生成上报。</a:t>
            </a:r>
            <a:endParaRPr lang="zh-CN" altLang="en-US" sz="2000" b="1" dirty="0">
              <a:ea typeface="宋体" panose="02010600030101010101" pitchFamily="2" charset="-122"/>
            </a:endParaRPr>
          </a:p>
          <a:p>
            <a:pPr eaLnBrk="1" hangingPunct="1"/>
            <a:r>
              <a:rPr lang="en-US" altLang="zh-CN" sz="2000" b="1">
                <a:ea typeface="宋体" panose="02010600030101010101" pitchFamily="2" charset="-122"/>
              </a:rPr>
              <a:t>7</a:t>
            </a:r>
            <a:r>
              <a:rPr lang="zh-CN" altLang="en-US" sz="2000" b="1" dirty="0">
                <a:ea typeface="宋体" panose="02010600030101010101" pitchFamily="2" charset="-122"/>
              </a:rPr>
              <a:t>、基础数据填报的时候，一定要和预决算、政府采购监管平台上的数据对应起来，保证数据的准确性和一致性。</a:t>
            </a:r>
            <a:endParaRPr lang="zh-CN" altLang="en-US" sz="2000" b="1" dirty="0">
              <a:ea typeface="宋体" panose="02010600030101010101" pitchFamily="2" charset="-122"/>
            </a:endParaRPr>
          </a:p>
          <a:p>
            <a:pPr eaLnBrk="1" hangingPunct="1"/>
            <a:r>
              <a:rPr lang="en-US" altLang="zh-CN" sz="2000" b="1">
                <a:ea typeface="宋体" panose="02010600030101010101" pitchFamily="2" charset="-122"/>
              </a:rPr>
              <a:t>8</a:t>
            </a:r>
            <a:r>
              <a:rPr lang="zh-CN" altLang="en-US" sz="2000" b="1" dirty="0">
                <a:ea typeface="宋体" panose="02010600030101010101" pitchFamily="2" charset="-122"/>
              </a:rPr>
              <a:t>、采购单位下有基础数据的话，该采购单位不能被删除，也不能改变单位类型，所有的采购单位都要有自己的帐户，并自我录入信息。</a:t>
            </a:r>
            <a:endParaRPr lang="en-US" altLang="zh-CN" sz="2000" b="1">
              <a:ea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标题 1"/>
          <p:cNvSpPr>
            <a:spLocks noGrp="1"/>
          </p:cNvSpPr>
          <p:nvPr>
            <p:ph type="title"/>
          </p:nvPr>
        </p:nvSpPr>
        <p:spPr>
          <a:noFill/>
          <a:ln>
            <a:noFill/>
          </a:ln>
        </p:spPr>
        <p:txBody>
          <a:bodyPr wrap="square" lIns="91440" tIns="45720" rIns="91440" bIns="45720" anchor="ctr"/>
          <a:p>
            <a:pPr eaLnBrk="1" fontAlgn="base" hangingPunct="1"/>
            <a:r>
              <a:rPr lang="zh-CN" altLang="en-US" b="1" strike="noStrike" noProof="1" dirty="0">
                <a:solidFill>
                  <a:srgbClr val="061BE0"/>
                </a:solidFill>
                <a:ea typeface="宋体" panose="02010600030101010101" pitchFamily="2" charset="-122"/>
              </a:rPr>
              <a:t>系统应用联系方式</a:t>
            </a:r>
            <a:endParaRPr lang="en-US" altLang="zh-CN" b="1" strike="noStrike" noProof="1">
              <a:solidFill>
                <a:srgbClr val="061BE0"/>
              </a:solidFill>
              <a:ea typeface="宋体" panose="02010600030101010101" pitchFamily="2" charset="-122"/>
            </a:endParaRPr>
          </a:p>
        </p:txBody>
      </p:sp>
      <p:sp>
        <p:nvSpPr>
          <p:cNvPr id="37890" name="内容占位符 2"/>
          <p:cNvSpPr>
            <a:spLocks noGrp="1"/>
          </p:cNvSpPr>
          <p:nvPr>
            <p:ph idx="4294967295"/>
          </p:nvPr>
        </p:nvSpPr>
        <p:spPr>
          <a:xfrm>
            <a:off x="246063" y="1912938"/>
            <a:ext cx="11698288" cy="4291013"/>
          </a:xfrm>
        </p:spPr>
        <p:txBody>
          <a:bodyPr wrap="square" lIns="91440" tIns="45720" rIns="91440" bIns="45720" anchor="t"/>
          <a:p>
            <a:pPr fontAlgn="base"/>
            <a:r>
              <a:rPr lang="zh-CN" altLang="en-US" sz="3200" b="1" strike="noStrike" noProof="1" dirty="0">
                <a:ea typeface="宋体" panose="02010600030101010101" pitchFamily="2" charset="-122"/>
              </a:rPr>
              <a:t>中国政府采购网技术支持热线：</a:t>
            </a:r>
            <a:r>
              <a:rPr lang="en-US" altLang="zh-CN" sz="3200" b="1" strike="noStrike" noProof="1">
                <a:ea typeface="宋体" panose="02010600030101010101" pitchFamily="2" charset="-122"/>
              </a:rPr>
              <a:t>4008101996</a:t>
            </a:r>
            <a:endParaRPr lang="en-US" altLang="zh-CN" sz="3200" b="1" strike="noStrike" noProof="1">
              <a:ea typeface="宋体" panose="02010600030101010101" pitchFamily="2" charset="-122"/>
            </a:endParaRPr>
          </a:p>
          <a:p>
            <a:pPr fontAlgn="base"/>
            <a:r>
              <a:rPr lang="zh-CN" altLang="en-US" sz="3200" b="1" strike="noStrike" noProof="1">
                <a:ea typeface="宋体" panose="02010600030101010101" pitchFamily="2" charset="-122"/>
              </a:rPr>
              <a:t>甘南州财政局政府采购监督管理科</a:t>
            </a:r>
            <a:r>
              <a:rPr lang="en-US" altLang="zh-CN" sz="3200" b="1" strike="noStrike" noProof="1">
                <a:ea typeface="宋体" panose="02010600030101010101" pitchFamily="2" charset="-122"/>
              </a:rPr>
              <a:t>  </a:t>
            </a:r>
            <a:r>
              <a:rPr lang="zh-CN" altLang="en-US" sz="3200" b="1" strike="noStrike" noProof="1">
                <a:ea typeface="宋体" panose="02010600030101010101" pitchFamily="2" charset="-122"/>
              </a:rPr>
              <a:t>：</a:t>
            </a:r>
            <a:r>
              <a:rPr lang="en-US" altLang="zh-CN" sz="3200" b="1" strike="noStrike" noProof="1">
                <a:ea typeface="宋体" panose="02010600030101010101" pitchFamily="2" charset="-122"/>
              </a:rPr>
              <a:t>0941—8225102</a:t>
            </a:r>
            <a:endParaRPr lang="en-US" altLang="zh-CN" sz="3200" b="1" strike="noStrike" noProof="1">
              <a:ea typeface="宋体" panose="02010600030101010101" pitchFamily="2" charset="-122"/>
            </a:endParaRPr>
          </a:p>
          <a:p>
            <a:pPr marL="0" indent="0" fontAlgn="base">
              <a:buNone/>
            </a:pPr>
            <a:r>
              <a:rPr lang="en-US" altLang="zh-CN" sz="3200" b="1" strike="noStrike" noProof="1">
                <a:ea typeface="宋体" panose="02010600030101010101" pitchFamily="2" charset="-122"/>
              </a:rPr>
              <a:t>                                                         </a:t>
            </a:r>
            <a:r>
              <a:rPr lang="zh-CN" altLang="en-US" sz="3200" b="1" strike="noStrike" noProof="1" dirty="0">
                <a:ea typeface="宋体" panose="02010600030101010101" pitchFamily="2" charset="-122"/>
              </a:rPr>
              <a:t>                    </a:t>
            </a:r>
            <a:endParaRPr lang="zh-CN" altLang="en-US" sz="3200" b="1" strike="noStrike" noProof="1" dirty="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系统基本情况</a:t>
            </a:r>
            <a:endParaRPr lang="zh-CN" altLang="en-US" b="1" strike="noStrike" noProof="1" dirty="0">
              <a:solidFill>
                <a:srgbClr val="061BE0"/>
              </a:solidFill>
              <a:ea typeface="宋体" panose="02010600030101010101" pitchFamily="2" charset="-122"/>
            </a:endParaRPr>
          </a:p>
        </p:txBody>
      </p:sp>
      <p:sp>
        <p:nvSpPr>
          <p:cNvPr id="9218" name="内容占位符 2"/>
          <p:cNvSpPr>
            <a:spLocks noGrp="1"/>
          </p:cNvSpPr>
          <p:nvPr>
            <p:ph idx="1" hasCustomPrompt="1"/>
          </p:nvPr>
        </p:nvSpPr>
        <p:spPr>
          <a:xfrm>
            <a:off x="204788" y="1814513"/>
            <a:ext cx="11698287" cy="4629150"/>
          </a:xfrm>
          <a:ln/>
        </p:spPr>
        <p:txBody>
          <a:bodyPr wrap="square" lIns="91440" tIns="45720" rIns="91440" bIns="45720" anchor="t"/>
          <a:p>
            <a:pPr eaLnBrk="1" hangingPunct="1"/>
            <a:r>
              <a:rPr lang="zh-CN" altLang="en-US" sz="2800" b="1" dirty="0">
                <a:ea typeface="宋体" panose="02010600030101010101" pitchFamily="2" charset="-122"/>
              </a:rPr>
              <a:t>目前系统有两类用户：采购人和监管机构。功能包括基础数据填报、信息统计、监管单位报表填报、数据导出（基础数据导出、报表导出）、数据审核（基础数据审核、报表审核）、采购单位管理、公告管理、系统帮助组成。</a:t>
            </a:r>
            <a:endParaRPr lang="en-US" altLang="zh-CN" sz="2800" b="1">
              <a:ea typeface="宋体" panose="02010600030101010101" pitchFamily="2" charset="-122"/>
            </a:endParaRPr>
          </a:p>
          <a:p>
            <a:pPr eaLnBrk="1" hangingPunct="1"/>
            <a:endParaRPr lang="zh-CN" altLang="en-US" sz="2800" b="1" dirty="0">
              <a:ea typeface="宋体" panose="02010600030101010101" pitchFamily="2" charset="-122"/>
            </a:endParaRPr>
          </a:p>
        </p:txBody>
      </p:sp>
      <p:graphicFrame>
        <p:nvGraphicFramePr>
          <p:cNvPr id="12337" name="表格 12336"/>
          <p:cNvGraphicFramePr/>
          <p:nvPr/>
        </p:nvGraphicFramePr>
        <p:xfrm>
          <a:off x="679450" y="3417888"/>
          <a:ext cx="10541000" cy="3113088"/>
        </p:xfrm>
        <a:graphic>
          <a:graphicData uri="http://schemas.openxmlformats.org/drawingml/2006/table">
            <a:tbl>
              <a:tblPr/>
              <a:tblGrid>
                <a:gridCol w="4156075"/>
                <a:gridCol w="2443163"/>
                <a:gridCol w="3941762"/>
              </a:tblGrid>
              <a:tr h="320675">
                <a:tc rowSpan="2">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       单位类别</a:t>
                      </a:r>
                      <a:br>
                        <a:rPr lang="zh-CN" altLang="en-US" b="1" dirty="0">
                          <a:solidFill>
                            <a:srgbClr val="2C2C2C"/>
                          </a:solidFill>
                          <a:ea typeface="宋体" panose="02010600030101010101" pitchFamily="2" charset="-122"/>
                        </a:rPr>
                      </a:br>
                      <a:r>
                        <a:rPr lang="zh-CN" altLang="en-US" b="1" dirty="0">
                          <a:solidFill>
                            <a:srgbClr val="2C2C2C"/>
                          </a:solidFill>
                          <a:ea typeface="宋体" panose="02010600030101010101" pitchFamily="2" charset="-122"/>
                        </a:rPr>
                        <a:t>拥有功能</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监管单位</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采购人</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r>
              <a:tr h="319088">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　</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　</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r>
              <a:tr h="320675">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填报基础数据</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en-US" altLang="zh-CN" b="1">
                          <a:solidFill>
                            <a:srgbClr val="2C2C2C"/>
                          </a:solidFill>
                          <a:ea typeface="宋体" panose="02010600030101010101" pitchFamily="2" charset="-122"/>
                        </a:rPr>
                        <a:t>---</a:t>
                      </a:r>
                      <a:endParaRPr lang="en-US" altLang="zh-CN" b="1">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r>
              <a:tr h="349250">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生成报表</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en-US" altLang="zh-CN" b="1">
                          <a:solidFill>
                            <a:srgbClr val="2C2C2C"/>
                          </a:solidFill>
                          <a:ea typeface="宋体" panose="02010600030101010101" pitchFamily="2" charset="-122"/>
                        </a:rPr>
                        <a:t>---</a:t>
                      </a:r>
                      <a:endParaRPr lang="en-US" altLang="zh-CN" b="1">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r>
              <a:tr h="350837">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接收、汇总数据</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r>
                        <a:rPr lang="en-US" altLang="zh-CN" b="1">
                          <a:solidFill>
                            <a:srgbClr val="2C2C2C"/>
                          </a:solidFill>
                          <a:ea typeface="宋体" panose="02010600030101010101" pitchFamily="2" charset="-122"/>
                        </a:rPr>
                        <a:t>(</a:t>
                      </a:r>
                      <a:r>
                        <a:rPr lang="zh-CN" altLang="en-US" b="1" dirty="0">
                          <a:solidFill>
                            <a:srgbClr val="2C2C2C"/>
                          </a:solidFill>
                          <a:ea typeface="宋体" panose="02010600030101010101" pitchFamily="2" charset="-122"/>
                        </a:rPr>
                        <a:t>有下级情况</a:t>
                      </a:r>
                      <a:r>
                        <a:rPr lang="en-US" altLang="zh-CN" b="1">
                          <a:solidFill>
                            <a:srgbClr val="2C2C2C"/>
                          </a:solidFill>
                          <a:ea typeface="宋体" panose="02010600030101010101" pitchFamily="2" charset="-122"/>
                        </a:rPr>
                        <a:t>)</a:t>
                      </a:r>
                      <a:endParaRPr lang="en-US" altLang="zh-CN" b="1">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r>
              <a:tr h="401638">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上报</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r>
              <a:tr h="349250">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导出数据</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r>
              <a:tr h="350837">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采购单位管理</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r>
              <a:tr h="350838">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数据审核</a:t>
                      </a:r>
                      <a:endParaRPr lang="zh-CN" altLang="en-US" b="1" dirty="0">
                        <a:solidFill>
                          <a:srgbClr val="2C2C2C"/>
                        </a:solidFill>
                        <a:latin typeface="宋体" panose="02010600030101010101" pitchFamily="2" charset="-122"/>
                        <a:ea typeface="宋体" panose="02010600030101010101"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c>
                  <a:txBody>
                    <a:bodyPr/>
                    <a:lstStyle>
                      <a:lvl1pPr marL="182880" lvl="0" indent="-182880" algn="l" rtl="0" fontAlgn="base">
                        <a:lnSpc>
                          <a:spcPct val="90000"/>
                        </a:lnSpc>
                        <a:spcBef>
                          <a:spcPts val="1200"/>
                        </a:spcBef>
                        <a:spcAft>
                          <a:spcPts val="200"/>
                        </a:spcAft>
                        <a:buClr>
                          <a:schemeClr val="tx1"/>
                        </a:buClr>
                        <a:buFont typeface="Wingdings" panose="05000000000000000000" pitchFamily="2" charset="2"/>
                        <a:buChar char=""/>
                        <a:defRPr sz="2000" kern="1200">
                          <a:solidFill>
                            <a:schemeClr val="tx1"/>
                          </a:solidFill>
                          <a:latin typeface="+mn-lt"/>
                          <a:ea typeface="+mn-ea"/>
                          <a:cs typeface="+mn-cs"/>
                        </a:defRPr>
                      </a:lvl1pPr>
                      <a:lvl2pPr marL="411480" lvl="1" indent="-182880" algn="l" rtl="0" fontAlgn="base">
                        <a:lnSpc>
                          <a:spcPct val="90000"/>
                        </a:lnSpc>
                        <a:spcBef>
                          <a:spcPts val="200"/>
                        </a:spcBef>
                        <a:spcAft>
                          <a:spcPts val="400"/>
                        </a:spcAft>
                        <a:buClr>
                          <a:schemeClr val="tx1"/>
                        </a:buClr>
                        <a:buFont typeface="Wingdings" panose="05000000000000000000" pitchFamily="2" charset="2"/>
                        <a:buChar char=""/>
                        <a:defRPr sz="1800" kern="1200">
                          <a:solidFill>
                            <a:schemeClr val="tx1"/>
                          </a:solidFill>
                          <a:latin typeface="+mn-lt"/>
                          <a:ea typeface="+mn-ea"/>
                          <a:cs typeface="+mn-cs"/>
                        </a:defRPr>
                      </a:lvl2pPr>
                      <a:lvl3pPr marL="640080" lvl="2" indent="-182880" algn="l" rtl="0" fontAlgn="base">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3pPr>
                      <a:lvl4pPr marL="868680" lvl="3"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4pPr>
                      <a:lvl5pPr marL="1097280" lvl="4" indent="-182880" algn="l" rtl="0" fontAlgn="base">
                        <a:lnSpc>
                          <a:spcPct val="90000"/>
                        </a:lnSpc>
                        <a:spcBef>
                          <a:spcPts val="200"/>
                        </a:spcBef>
                        <a:spcAft>
                          <a:spcPts val="400"/>
                        </a:spcAft>
                        <a:buClr>
                          <a:schemeClr val="tx1"/>
                        </a:buClr>
                        <a:buFont typeface="Wingdings" panose="05000000000000000000" pitchFamily="2" charset="2"/>
                        <a:buChar char=""/>
                        <a:defRPr sz="1400" kern="1200">
                          <a:solidFill>
                            <a:schemeClr val="tx1"/>
                          </a:solidFill>
                          <a:latin typeface="+mn-lt"/>
                          <a:ea typeface="+mn-ea"/>
                          <a:cs typeface="+mn-cs"/>
                        </a:defRPr>
                      </a:lvl5pPr>
                    </a:lstStyle>
                    <a:p>
                      <a:pPr marL="0" lvl="0" indent="0" eaLnBrk="1" fontAlgn="ctr" hangingPunct="1">
                        <a:lnSpc>
                          <a:spcPct val="100000"/>
                        </a:lnSpc>
                        <a:spcBef>
                          <a:spcPct val="0"/>
                        </a:spcBef>
                        <a:spcAft>
                          <a:spcPct val="0"/>
                        </a:spcAft>
                        <a:buClrTx/>
                        <a:buNone/>
                      </a:pPr>
                      <a:r>
                        <a:rPr lang="zh-CN" altLang="en-US" b="1" dirty="0">
                          <a:solidFill>
                            <a:srgbClr val="2C2C2C"/>
                          </a:solidFill>
                          <a:ea typeface="宋体" panose="02010600030101010101" pitchFamily="2" charset="-122"/>
                        </a:rPr>
                        <a:t>√</a:t>
                      </a:r>
                      <a:endParaRPr lang="zh-CN" altLang="en-US" b="1" dirty="0">
                        <a:solidFill>
                          <a:srgbClr val="2C2C2C"/>
                        </a:solidFill>
                        <a:latin typeface="等线" pitchFamily="2" charset="-122"/>
                        <a:ea typeface="等线" pitchFamily="2" charset="-122"/>
                      </a:endParaRP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4E7"/>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标题 1"/>
          <p:cNvSpPr>
            <a:spLocks noGrp="1"/>
          </p:cNvSpPr>
          <p:nvPr>
            <p:ph type="title"/>
          </p:nvPr>
        </p:nvSpPr>
        <p:spPr>
          <a:noFill/>
          <a:ln>
            <a:noFill/>
          </a:ln>
        </p:spPr>
        <p:txBody>
          <a:bodyPr wrap="square" lIns="91440" tIns="45720" rIns="91440" bIns="45720" anchor="ctr"/>
          <a:p>
            <a:pPr eaLnBrk="1" fontAlgn="base" hangingPunct="1"/>
            <a:r>
              <a:rPr lang="zh-CN" altLang="en-US" b="1" strike="noStrike" noProof="1" dirty="0">
                <a:solidFill>
                  <a:srgbClr val="061BE0"/>
                </a:solidFill>
                <a:ea typeface="宋体" panose="02010600030101010101" pitchFamily="2" charset="-122"/>
              </a:rPr>
              <a:t>用户详细权限</a:t>
            </a:r>
            <a:endParaRPr lang="en-US" altLang="zh-CN" b="1" strike="noStrike" noProof="1">
              <a:solidFill>
                <a:srgbClr val="061BE0"/>
              </a:solidFill>
              <a:ea typeface="宋体" panose="02010600030101010101" pitchFamily="2" charset="-122"/>
            </a:endParaRPr>
          </a:p>
        </p:txBody>
      </p:sp>
      <p:sp>
        <p:nvSpPr>
          <p:cNvPr id="10242" name="内容占位符 2"/>
          <p:cNvSpPr>
            <a:spLocks noGrp="1"/>
          </p:cNvSpPr>
          <p:nvPr>
            <p:ph idx="4294967295"/>
          </p:nvPr>
        </p:nvSpPr>
        <p:spPr>
          <a:xfrm>
            <a:off x="204788" y="1814513"/>
            <a:ext cx="11698287" cy="4629150"/>
          </a:xfrm>
          <a:ln/>
        </p:spPr>
        <p:txBody>
          <a:bodyPr wrap="square" lIns="91440" tIns="45720" rIns="91440" bIns="45720" anchor="t"/>
          <a:p>
            <a:pPr eaLnBrk="1" hangingPunct="1"/>
            <a:r>
              <a:rPr lang="zh-CN" altLang="en-US" sz="2800" b="1" dirty="0">
                <a:ea typeface="宋体" panose="02010600030101010101" pitchFamily="2" charset="-122"/>
              </a:rPr>
              <a:t>采购人（单一采购人）：此类采购人没有下级单位，纯采购人，其具有  权限：基础数据填报、信息统计、数据导出、数据审核、采购单位管理。</a:t>
            </a:r>
            <a:endParaRPr lang="zh-CN" altLang="en-US" sz="2800" b="1" dirty="0">
              <a:ea typeface="宋体" panose="02010600030101010101" pitchFamily="2" charset="-122"/>
            </a:endParaRPr>
          </a:p>
          <a:p>
            <a:pPr eaLnBrk="1" hangingPunct="1"/>
            <a:endParaRPr lang="en-US" altLang="zh-CN" sz="2800" b="1">
              <a:ea typeface="宋体" panose="02010600030101010101" pitchFamily="2" charset="-122"/>
            </a:endParaRPr>
          </a:p>
          <a:p>
            <a:pPr eaLnBrk="1" hangingPunct="1"/>
            <a:r>
              <a:rPr lang="zh-CN" altLang="en-US" sz="2800" b="1" dirty="0">
                <a:ea typeface="宋体" panose="02010600030101010101" pitchFamily="2" charset="-122"/>
              </a:rPr>
              <a:t>采购人（汇总帐户，有下级单位）：接收汇总数据、信息统计、数据导出、数据审核、采购单位管理。</a:t>
            </a:r>
            <a:endParaRPr lang="zh-CN" altLang="en-US" sz="2800" b="1" dirty="0">
              <a:ea typeface="宋体" panose="02010600030101010101" pitchFamily="2" charset="-122"/>
            </a:endParaRPr>
          </a:p>
          <a:p>
            <a:pPr eaLnBrk="1" hangingPunct="1"/>
            <a:endParaRPr lang="en-US" altLang="zh-CN" sz="2800" b="1">
              <a:ea typeface="宋体" panose="02010600030101010101" pitchFamily="2" charset="-122"/>
            </a:endParaRPr>
          </a:p>
          <a:p>
            <a:pPr eaLnBrk="1" hangingPunct="1">
              <a:buNone/>
            </a:pPr>
            <a:endParaRPr lang="zh-CN" altLang="en-US" sz="2800" b="1" dirty="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基础数据填报</a:t>
            </a:r>
            <a:endParaRPr lang="zh-CN" altLang="en-US" b="1" strike="noStrike" noProof="1" dirty="0">
              <a:solidFill>
                <a:srgbClr val="061BE0"/>
              </a:solidFill>
              <a:ea typeface="宋体" panose="02010600030101010101" pitchFamily="2" charset="-122"/>
            </a:endParaRPr>
          </a:p>
        </p:txBody>
      </p:sp>
      <p:sp>
        <p:nvSpPr>
          <p:cNvPr id="11266" name="内容占位符 2"/>
          <p:cNvSpPr>
            <a:spLocks noGrp="1"/>
          </p:cNvSpPr>
          <p:nvPr>
            <p:ph idx="1" hasCustomPrompt="1"/>
          </p:nvPr>
        </p:nvSpPr>
        <p:spPr>
          <a:xfrm>
            <a:off x="415925" y="2011363"/>
            <a:ext cx="11358563" cy="4206875"/>
          </a:xfrm>
          <a:ln/>
        </p:spPr>
        <p:txBody>
          <a:bodyPr wrap="square" lIns="91440" tIns="45720" rIns="91440" bIns="45720" anchor="t"/>
          <a:p>
            <a:pPr eaLnBrk="1" hangingPunct="1"/>
            <a:r>
              <a:rPr lang="en-US" altLang="zh-CN" sz="2400" b="1">
                <a:latin typeface="宋体" panose="02010600030101010101" pitchFamily="2" charset="-122"/>
                <a:ea typeface="宋体" panose="02010600030101010101" pitchFamily="2" charset="-122"/>
              </a:rPr>
              <a:t>1</a:t>
            </a:r>
            <a:r>
              <a:rPr lang="zh-CN" altLang="en-US" sz="2400" b="1" dirty="0">
                <a:latin typeface="宋体" panose="02010600030101010101" pitchFamily="2" charset="-122"/>
                <a:ea typeface="宋体" panose="02010600030101010101" pitchFamily="2" charset="-122"/>
              </a:rPr>
              <a:t>、由各个采购人在基础数据填报页面点击增加按钮，并且选择相应数据期间（报表会根据数据期间去统计），录入基础数据。</a:t>
            </a:r>
            <a:endParaRPr lang="zh-CN" altLang="en-US" sz="2400" b="1" dirty="0">
              <a:latin typeface="宋体" panose="02010600030101010101" pitchFamily="2" charset="-122"/>
              <a:ea typeface="宋体" panose="02010600030101010101" pitchFamily="2" charset="-122"/>
            </a:endParaRPr>
          </a:p>
        </p:txBody>
      </p:sp>
      <p:pic>
        <p:nvPicPr>
          <p:cNvPr id="4" name="图片 3"/>
          <p:cNvPicPr>
            <a:picLocks noChangeAspect="1"/>
          </p:cNvPicPr>
          <p:nvPr/>
        </p:nvPicPr>
        <p:blipFill>
          <a:blip r:embed="rId1"/>
          <a:stretch>
            <a:fillRect/>
          </a:stretch>
        </p:blipFill>
        <p:spPr>
          <a:xfrm>
            <a:off x="107950" y="2803525"/>
            <a:ext cx="11960225" cy="3711575"/>
          </a:xfrm>
          <a:prstGeom prst="rect">
            <a:avLst/>
          </a:prstGeom>
          <a:noFill/>
          <a:ln w="9525" cap="flat" cmpd="sng">
            <a:solidFill>
              <a:schemeClr val="bg1"/>
            </a:solidFill>
            <a:prstDash val="solid"/>
            <a:miter/>
            <a:headEnd type="none" w="med" len="med"/>
            <a:tailEnd type="none" w="med" len="med"/>
          </a:ln>
        </p:spPr>
      </p:pic>
      <p:grpSp>
        <p:nvGrpSpPr>
          <p:cNvPr id="10" name="组合 9"/>
          <p:cNvGrpSpPr/>
          <p:nvPr/>
        </p:nvGrpSpPr>
        <p:grpSpPr>
          <a:xfrm>
            <a:off x="138113" y="3429000"/>
            <a:ext cx="3124200" cy="519113"/>
            <a:chOff x="138236" y="3429000"/>
            <a:chExt cx="3123710" cy="518745"/>
          </a:xfrm>
        </p:grpSpPr>
        <p:sp>
          <p:nvSpPr>
            <p:cNvPr id="5" name="矩形: 圆角 4"/>
            <p:cNvSpPr/>
            <p:nvPr/>
          </p:nvSpPr>
          <p:spPr>
            <a:xfrm>
              <a:off x="2523874" y="3429000"/>
              <a:ext cx="738072" cy="325207"/>
            </a:xfrm>
            <a:prstGeom prst="round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chemeClr val="lt1"/>
                  </a:solidFill>
                  <a:effectLst/>
                  <a:uLnTx/>
                  <a:uFillTx/>
                  <a:latin typeface="+mn-lt"/>
                  <a:ea typeface="+mn-ea"/>
                  <a:cs typeface="+mn-cs"/>
                  <a:sym typeface="+mn-ea"/>
                </a:rPr>
                <a:t>点击增加</a:t>
              </a:r>
              <a:endParaRPr kumimoji="0" lang="zh-CN" altLang="en-US" sz="1000" b="0" i="0" u="none" strike="noStrike" kern="1200" cap="none" spc="0" normalizeH="0" baseline="0" noProof="0" dirty="0">
                <a:ln>
                  <a:noFill/>
                </a:ln>
                <a:solidFill>
                  <a:schemeClr val="lt1"/>
                </a:solidFill>
                <a:effectLst/>
                <a:uLnTx/>
                <a:uFillTx/>
                <a:latin typeface="+mn-lt"/>
                <a:ea typeface="+mn-ea"/>
                <a:cs typeface="+mn-cs"/>
                <a:sym typeface="+mn-ea"/>
              </a:endParaRPr>
            </a:p>
          </p:txBody>
        </p:sp>
        <p:cxnSp>
          <p:nvCxnSpPr>
            <p:cNvPr id="7" name="直接箭头连接符 6"/>
            <p:cNvCxnSpPr/>
            <p:nvPr/>
          </p:nvCxnSpPr>
          <p:spPr>
            <a:xfrm flipH="1">
              <a:off x="536636" y="3578119"/>
              <a:ext cx="1960256" cy="176088"/>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9" name="矩形 8"/>
            <p:cNvSpPr/>
            <p:nvPr/>
          </p:nvSpPr>
          <p:spPr>
            <a:xfrm>
              <a:off x="138236" y="3666956"/>
              <a:ext cx="404749" cy="280789"/>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4"/>
                </a:solidFill>
                <a:effectLst/>
                <a:uLnTx/>
                <a:uFillTx/>
                <a:latin typeface="+mn-lt"/>
                <a:ea typeface="+mn-ea"/>
                <a:cs typeface="+mn-cs"/>
              </a:endParaRPr>
            </a:p>
          </p:txBody>
        </p:sp>
      </p:grpSp>
      <p:grpSp>
        <p:nvGrpSpPr>
          <p:cNvPr id="18" name="组合 17"/>
          <p:cNvGrpSpPr/>
          <p:nvPr/>
        </p:nvGrpSpPr>
        <p:grpSpPr>
          <a:xfrm>
            <a:off x="542925" y="3806825"/>
            <a:ext cx="6843713" cy="2339975"/>
            <a:chOff x="542682" y="3807068"/>
            <a:chExt cx="6844183" cy="2340514"/>
          </a:xfrm>
        </p:grpSpPr>
        <p:pic>
          <p:nvPicPr>
            <p:cNvPr id="11273" name="图片 10"/>
            <p:cNvPicPr>
              <a:picLocks noChangeAspect="1"/>
            </p:cNvPicPr>
            <p:nvPr/>
          </p:nvPicPr>
          <p:blipFill>
            <a:blip r:embed="rId2"/>
            <a:stretch>
              <a:fillRect/>
            </a:stretch>
          </p:blipFill>
          <p:spPr>
            <a:xfrm>
              <a:off x="4119334" y="4366158"/>
              <a:ext cx="3267531" cy="1781424"/>
            </a:xfrm>
            <a:prstGeom prst="rect">
              <a:avLst/>
            </a:prstGeom>
            <a:noFill/>
            <a:ln w="9525">
              <a:noFill/>
            </a:ln>
          </p:spPr>
        </p:pic>
        <p:cxnSp>
          <p:nvCxnSpPr>
            <p:cNvPr id="13" name="直接箭头连接符 12"/>
            <p:cNvCxnSpPr/>
            <p:nvPr/>
          </p:nvCxnSpPr>
          <p:spPr>
            <a:xfrm>
              <a:off x="542682" y="3807068"/>
              <a:ext cx="3576884" cy="959071"/>
            </a:xfrm>
            <a:prstGeom prst="straightConnector1">
              <a:avLst/>
            </a:prstGeom>
            <a:ln>
              <a:solidFill>
                <a:srgbClr val="FF0000"/>
              </a:solidFill>
              <a:tailEnd type="triangle"/>
            </a:ln>
          </p:spPr>
          <p:style>
            <a:lnRef idx="3">
              <a:schemeClr val="accent4"/>
            </a:lnRef>
            <a:fillRef idx="0">
              <a:schemeClr val="accent4"/>
            </a:fillRef>
            <a:effectRef idx="2">
              <a:schemeClr val="accent4"/>
            </a:effectRef>
            <a:fontRef idx="minor">
              <a:schemeClr val="tx1"/>
            </a:fontRef>
          </p:style>
        </p:cxnSp>
        <p:sp>
          <p:nvSpPr>
            <p:cNvPr id="14" name="矩形 13"/>
            <p:cNvSpPr/>
            <p:nvPr/>
          </p:nvSpPr>
          <p:spPr>
            <a:xfrm>
              <a:off x="1315848" y="4326301"/>
              <a:ext cx="896999" cy="439838"/>
            </a:xfrm>
            <a:prstGeom prst="rect">
              <a:avLst/>
            </a:prstGeom>
            <a:solidFill>
              <a:srgbClr val="099BDD"/>
            </a:solid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tx1"/>
                  </a:solidFill>
                  <a:effectLst/>
                  <a:uLnTx/>
                  <a:uFillTx/>
                  <a:latin typeface="+mn-lt"/>
                  <a:ea typeface="+mn-ea"/>
                  <a:cs typeface="+mn-cs"/>
                  <a:sym typeface="+mn-ea"/>
                </a:rPr>
                <a:t>弹出数据期间选择界面</a:t>
              </a:r>
              <a:endParaRPr kumimoji="0" lang="zh-CN" altLang="en-US" sz="1050" b="0" i="0" u="none" strike="noStrike" kern="1200" cap="none" spc="0" normalizeH="0" baseline="0" noProof="0" dirty="0">
                <a:ln>
                  <a:noFill/>
                </a:ln>
                <a:solidFill>
                  <a:schemeClr val="tx1"/>
                </a:solidFill>
                <a:effectLst/>
                <a:uLnTx/>
                <a:uFillTx/>
                <a:latin typeface="+mn-lt"/>
                <a:ea typeface="+mn-ea"/>
                <a:cs typeface="+mn-cs"/>
                <a:sym typeface="+mn-ea"/>
              </a:endParaRPr>
            </a:p>
          </p:txBody>
        </p:sp>
      </p:grpSp>
      <p:grpSp>
        <p:nvGrpSpPr>
          <p:cNvPr id="20" name="组合 19"/>
          <p:cNvGrpSpPr/>
          <p:nvPr/>
        </p:nvGrpSpPr>
        <p:grpSpPr>
          <a:xfrm>
            <a:off x="5653088" y="3341688"/>
            <a:ext cx="6392862" cy="1914525"/>
            <a:chOff x="5653454" y="3341077"/>
            <a:chExt cx="6392008" cy="1915793"/>
          </a:xfrm>
        </p:grpSpPr>
        <p:sp>
          <p:nvSpPr>
            <p:cNvPr id="15" name="矩形 14"/>
            <p:cNvSpPr/>
            <p:nvPr/>
          </p:nvSpPr>
          <p:spPr>
            <a:xfrm>
              <a:off x="10986741" y="3341077"/>
              <a:ext cx="1058721" cy="325653"/>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6"/>
                </a:solidFill>
                <a:effectLst/>
                <a:uLnTx/>
                <a:uFillTx/>
                <a:latin typeface="+mn-lt"/>
                <a:ea typeface="+mn-ea"/>
                <a:cs typeface="+mn-cs"/>
              </a:endParaRPr>
            </a:p>
          </p:txBody>
        </p:sp>
        <p:cxnSp>
          <p:nvCxnSpPr>
            <p:cNvPr id="17" name="直接箭头连接符 16"/>
            <p:cNvCxnSpPr/>
            <p:nvPr/>
          </p:nvCxnSpPr>
          <p:spPr>
            <a:xfrm flipV="1">
              <a:off x="5653454" y="3503109"/>
              <a:ext cx="5333287" cy="1753761"/>
            </a:xfrm>
            <a:prstGeom prst="straightConnector1">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sp>
          <p:nvSpPr>
            <p:cNvPr id="19" name="矩形 18"/>
            <p:cNvSpPr/>
            <p:nvPr/>
          </p:nvSpPr>
          <p:spPr>
            <a:xfrm>
              <a:off x="7728039" y="4677048"/>
              <a:ext cx="931739" cy="551228"/>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rPr>
                <a:t>年度会根据数据年份自动选择</a:t>
              </a:r>
              <a:endParaRPr kumimoji="0" lang="zh-CN" altLang="en-US" sz="1050" b="0" i="0" u="none" strike="noStrike" kern="1200" cap="none" spc="0" normalizeH="0" baseline="0" noProof="0" dirty="0">
                <a:ln>
                  <a:noFill/>
                </a:ln>
                <a:solidFill>
                  <a:schemeClr val="lt1"/>
                </a:solidFill>
                <a:effectLst/>
                <a:uLnTx/>
                <a:uFillTx/>
                <a:latin typeface="+mn-lt"/>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基础数据填报</a:t>
            </a:r>
            <a:endParaRPr lang="zh-CN" altLang="en-US" b="1" strike="noStrike" noProof="1" dirty="0">
              <a:solidFill>
                <a:srgbClr val="061BE0"/>
              </a:solidFill>
              <a:ea typeface="宋体" panose="02010600030101010101" pitchFamily="2" charset="-122"/>
            </a:endParaRPr>
          </a:p>
        </p:txBody>
      </p:sp>
      <p:pic>
        <p:nvPicPr>
          <p:cNvPr id="4" name="内容占位符 3"/>
          <p:cNvPicPr>
            <a:picLocks noGrp="1" noChangeAspect="1"/>
          </p:cNvPicPr>
          <p:nvPr>
            <p:ph idx="1" hasCustomPrompt="1"/>
          </p:nvPr>
        </p:nvPicPr>
        <p:blipFill>
          <a:blip r:embed="rId1"/>
          <a:stretch>
            <a:fillRect/>
          </a:stretch>
        </p:blipFill>
        <p:spPr>
          <a:xfrm>
            <a:off x="1004888" y="2198688"/>
            <a:ext cx="9293225" cy="4206875"/>
          </a:xfrm>
          <a:solidFill>
            <a:schemeClr val="lt1"/>
          </a:solidFill>
          <a:ln w="12700">
            <a:solidFill>
              <a:schemeClr val="accent1"/>
            </a:solidFill>
          </a:ln>
        </p:spPr>
        <p:style>
          <a:lnRef idx="2">
            <a:schemeClr val="accent1"/>
          </a:lnRef>
          <a:fillRef idx="1">
            <a:schemeClr val="lt1"/>
          </a:fillRef>
          <a:effectRef idx="0">
            <a:schemeClr val="accent1"/>
          </a:effectRef>
          <a:fontRef idx="minor">
            <a:schemeClr val="dk1"/>
          </a:fontRef>
        </p:style>
      </p:pic>
      <p:sp>
        <p:nvSpPr>
          <p:cNvPr id="5" name="矩形 4"/>
          <p:cNvSpPr/>
          <p:nvPr/>
        </p:nvSpPr>
        <p:spPr>
          <a:xfrm>
            <a:off x="8518525" y="5713413"/>
            <a:ext cx="942975" cy="460375"/>
          </a:xfrm>
          <a:prstGeom prst="rect">
            <a:avLst/>
          </a:prstGeom>
          <a:solidFill>
            <a:srgbClr val="099B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0" normalizeH="0" baseline="0" noProof="0" dirty="0">
                <a:ln>
                  <a:noFill/>
                </a:ln>
                <a:solidFill>
                  <a:schemeClr val="lt1"/>
                </a:solidFill>
                <a:effectLst/>
                <a:uLnTx/>
                <a:uFillTx/>
                <a:latin typeface="+mn-lt"/>
                <a:ea typeface="+mn-ea"/>
                <a:cs typeface="+mn-cs"/>
                <a:sym typeface="+mn-ea"/>
              </a:rPr>
              <a:t>填写完成后点击保存</a:t>
            </a:r>
            <a:endParaRPr kumimoji="0" lang="zh-CN" altLang="en-US" sz="1000" b="0" i="0" u="none" strike="noStrike" kern="1200" cap="none" spc="0" normalizeH="0" baseline="0" noProof="0" dirty="0">
              <a:ln>
                <a:noFill/>
              </a:ln>
              <a:solidFill>
                <a:schemeClr val="lt1"/>
              </a:solidFill>
              <a:effectLst/>
              <a:uLnTx/>
              <a:uFillTx/>
              <a:latin typeface="+mn-lt"/>
              <a:ea typeface="+mn-ea"/>
              <a:cs typeface="+mn-cs"/>
              <a:sym typeface="+mn-ea"/>
            </a:endParaRPr>
          </a:p>
        </p:txBody>
      </p:sp>
      <p:cxnSp>
        <p:nvCxnSpPr>
          <p:cNvPr id="7" name="直接箭头连接符 6"/>
          <p:cNvCxnSpPr/>
          <p:nvPr/>
        </p:nvCxnSpPr>
        <p:spPr>
          <a:xfrm>
            <a:off x="9505950" y="5902325"/>
            <a:ext cx="334963" cy="3270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1520825" y="2576513"/>
            <a:ext cx="1574800" cy="184150"/>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8" name="直接箭头连接符 7"/>
          <p:cNvCxnSpPr/>
          <p:nvPr/>
        </p:nvCxnSpPr>
        <p:spPr>
          <a:xfrm flipV="1">
            <a:off x="3041650" y="1458913"/>
            <a:ext cx="1828800" cy="11080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870450" y="1169988"/>
            <a:ext cx="1689100" cy="561975"/>
          </a:xfrm>
          <a:prstGeom prst="rect">
            <a:avLst/>
          </a:prstGeom>
          <a:solidFill>
            <a:srgbClr val="099BDD"/>
          </a:solid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chemeClr val="tx1"/>
                </a:solidFill>
                <a:effectLst/>
                <a:uLnTx/>
                <a:uFillTx/>
                <a:latin typeface="+mn-lt"/>
                <a:ea typeface="+mn-ea"/>
                <a:cs typeface="+mn-cs"/>
                <a:sym typeface="+mn-ea"/>
              </a:rPr>
              <a:t>同一家采购单位合同编号不允许重复</a:t>
            </a:r>
            <a:endParaRPr kumimoji="0" lang="zh-CN" altLang="en-US" sz="1100" b="0" i="0" u="none" strike="noStrike" kern="1200" cap="none" spc="0" normalizeH="0" baseline="0" noProof="0" dirty="0">
              <a:ln>
                <a:noFill/>
              </a:ln>
              <a:solidFill>
                <a:schemeClr val="tx1"/>
              </a:solidFill>
              <a:effectLst/>
              <a:uLnTx/>
              <a:uFillTx/>
              <a:latin typeface="+mn-lt"/>
              <a:ea typeface="+mn-ea"/>
              <a:cs typeface="+mn-cs"/>
              <a:sym typeface="+mn-ea"/>
            </a:endParaRPr>
          </a:p>
        </p:txBody>
      </p:sp>
      <p:sp>
        <p:nvSpPr>
          <p:cNvPr id="10" name="矩形 9"/>
          <p:cNvSpPr/>
          <p:nvPr/>
        </p:nvSpPr>
        <p:spPr>
          <a:xfrm>
            <a:off x="1336675" y="3384550"/>
            <a:ext cx="1704975" cy="369888"/>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11" name="矩形 10"/>
          <p:cNvSpPr/>
          <p:nvPr/>
        </p:nvSpPr>
        <p:spPr>
          <a:xfrm>
            <a:off x="4668838" y="3630613"/>
            <a:ext cx="1530350" cy="193675"/>
          </a:xfrm>
          <a:prstGeom prst="rect">
            <a:avLst/>
          </a:prstGeom>
          <a:noFill/>
          <a:ln>
            <a:solidFill>
              <a:srgbClr val="FF0000"/>
            </a:solidFill>
          </a:ln>
        </p:spPr>
        <p:style>
          <a:lnRef idx="0">
            <a:scrgbClr r="0" g="0" b="0"/>
          </a:lnRef>
          <a:fillRef idx="0">
            <a:scrgbClr r="0" g="0" b="0"/>
          </a:fillRef>
          <a:effectRef idx="0">
            <a:scrgbClr r="0" g="0" b="0"/>
          </a:effectRef>
          <a:fontRef idx="minor">
            <a:schemeClr val="dk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cxnSp>
        <p:nvCxnSpPr>
          <p:cNvPr id="13" name="直接箭头连接符 12"/>
          <p:cNvCxnSpPr>
            <a:stCxn id="11" idx="0"/>
            <a:endCxn id="11" idx="0"/>
          </p:cNvCxnSpPr>
          <p:nvPr/>
        </p:nvCxnSpPr>
        <p:spPr>
          <a:xfrm>
            <a:off x="5434013" y="3630613"/>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11" idx="0"/>
            <a:endCxn id="11" idx="0"/>
          </p:cNvCxnSpPr>
          <p:nvPr/>
        </p:nvCxnSpPr>
        <p:spPr>
          <a:xfrm flipV="1">
            <a:off x="5434013" y="1450975"/>
            <a:ext cx="2373313" cy="217963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a:stCxn id="11" idx="0"/>
            <a:endCxn id="11" idx="0"/>
          </p:cNvCxnSpPr>
          <p:nvPr/>
        </p:nvCxnSpPr>
        <p:spPr>
          <a:xfrm flipV="1">
            <a:off x="2189163" y="1458913"/>
            <a:ext cx="5635625" cy="192563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7824788" y="1204913"/>
            <a:ext cx="1849438" cy="508000"/>
          </a:xfrm>
          <a:prstGeom prst="rect">
            <a:avLst/>
          </a:prstGeom>
          <a:solidFill>
            <a:schemeClr val="bg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lt1"/>
                </a:solidFill>
                <a:effectLst/>
                <a:uLnTx/>
                <a:uFillTx/>
                <a:latin typeface="+mn-ea"/>
                <a:ea typeface="+mn-ea"/>
                <a:cs typeface="+mn-cs"/>
                <a:sym typeface="+mn-ea"/>
              </a:rPr>
              <a:t>会影响到表</a:t>
            </a:r>
            <a:r>
              <a:rPr kumimoji="0" lang="en-US" altLang="zh-CN" sz="1200" b="0" i="0" u="none" strike="noStrike" kern="1200" cap="none" spc="0" normalizeH="0" baseline="0" noProof="0" dirty="0">
                <a:ln>
                  <a:noFill/>
                </a:ln>
                <a:solidFill>
                  <a:schemeClr val="lt1"/>
                </a:solidFill>
                <a:effectLst/>
                <a:uLnTx/>
                <a:uFillTx/>
                <a:latin typeface="+mn-ea"/>
                <a:ea typeface="+mn-ea"/>
                <a:cs typeface="+mn-cs"/>
                <a:sym typeface="+mn-ea"/>
              </a:rPr>
              <a:t>2</a:t>
            </a:r>
            <a:r>
              <a:rPr kumimoji="0" lang="zh-CN" altLang="en-US" sz="1200" b="0" i="0" u="none" strike="noStrike" kern="1200" cap="none" spc="0" normalizeH="0" baseline="0" noProof="0" dirty="0">
                <a:ln>
                  <a:noFill/>
                </a:ln>
                <a:solidFill>
                  <a:schemeClr val="lt1"/>
                </a:solidFill>
                <a:effectLst/>
                <a:uLnTx/>
                <a:uFillTx/>
                <a:latin typeface="+mn-ea"/>
                <a:ea typeface="+mn-ea"/>
                <a:cs typeface="+mn-cs"/>
                <a:sym typeface="+mn-ea"/>
              </a:rPr>
              <a:t>、</a:t>
            </a:r>
            <a:r>
              <a:rPr kumimoji="0" lang="en-US" altLang="zh-CN" sz="1200" b="0" i="0" u="none" strike="noStrike" kern="1200" cap="none" spc="0" normalizeH="0" baseline="0" noProof="0" dirty="0">
                <a:ln>
                  <a:noFill/>
                </a:ln>
                <a:solidFill>
                  <a:schemeClr val="lt1"/>
                </a:solidFill>
                <a:effectLst/>
                <a:uLnTx/>
                <a:uFillTx/>
                <a:latin typeface="+mn-ea"/>
                <a:ea typeface="+mn-ea"/>
                <a:cs typeface="+mn-cs"/>
                <a:sym typeface="+mn-ea"/>
              </a:rPr>
              <a:t>3</a:t>
            </a:r>
            <a:r>
              <a:rPr kumimoji="0" lang="zh-CN" altLang="en-US" sz="1200" b="0" i="0" u="none" strike="noStrike" kern="1200" cap="none" spc="0" normalizeH="0" baseline="0" noProof="0" dirty="0">
                <a:ln>
                  <a:noFill/>
                </a:ln>
                <a:solidFill>
                  <a:schemeClr val="lt1"/>
                </a:solidFill>
                <a:effectLst/>
                <a:uLnTx/>
                <a:uFillTx/>
                <a:latin typeface="+mn-ea"/>
                <a:ea typeface="+mn-ea"/>
                <a:cs typeface="+mn-cs"/>
                <a:sym typeface="+mn-ea"/>
              </a:rPr>
              <a:t>、</a:t>
            </a:r>
            <a:r>
              <a:rPr kumimoji="0" lang="en-US" altLang="zh-CN" sz="1200" b="0" i="0" u="none" strike="noStrike" kern="1200" cap="none" spc="0" normalizeH="0" baseline="0" noProof="0" dirty="0">
                <a:ln>
                  <a:noFill/>
                </a:ln>
                <a:solidFill>
                  <a:schemeClr val="lt1"/>
                </a:solidFill>
                <a:effectLst/>
                <a:uLnTx/>
                <a:uFillTx/>
                <a:latin typeface="+mn-ea"/>
                <a:ea typeface="+mn-ea"/>
                <a:cs typeface="+mn-cs"/>
                <a:sym typeface="+mn-ea"/>
              </a:rPr>
              <a:t>4</a:t>
            </a:r>
            <a:r>
              <a:rPr kumimoji="0" lang="zh-CN" altLang="en-US" sz="1200" b="0" i="0" u="none" strike="noStrike" kern="1200" cap="none" spc="0" normalizeH="0" baseline="0" noProof="0" dirty="0">
                <a:ln>
                  <a:noFill/>
                </a:ln>
                <a:solidFill>
                  <a:schemeClr val="lt1"/>
                </a:solidFill>
                <a:effectLst/>
                <a:uLnTx/>
                <a:uFillTx/>
                <a:latin typeface="+mn-ea"/>
                <a:ea typeface="+mn-ea"/>
                <a:cs typeface="+mn-cs"/>
                <a:sym typeface="+mn-ea"/>
              </a:rPr>
              <a:t>的数据准确性，为必填项</a:t>
            </a:r>
            <a:endParaRPr kumimoji="0" lang="zh-CN" altLang="en-US" sz="1200" b="0" i="0" u="none" strike="noStrike" kern="1200" cap="none" spc="0" normalizeH="0" baseline="0" noProof="0" dirty="0">
              <a:ln>
                <a:noFill/>
              </a:ln>
              <a:solidFill>
                <a:schemeClr val="lt1"/>
              </a:solidFill>
              <a:effectLst/>
              <a:uLnTx/>
              <a:uFillTx/>
              <a:latin typeface="+mn-ea"/>
              <a:ea typeface="+mn-ea"/>
              <a:cs typeface="+mn-cs"/>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退回基础数据</a:t>
            </a:r>
            <a:endParaRPr lang="zh-CN" altLang="en-US" b="1" strike="noStrike" noProof="1" dirty="0">
              <a:solidFill>
                <a:srgbClr val="061BE0"/>
              </a:solidFill>
              <a:ea typeface="宋体" panose="02010600030101010101" pitchFamily="2" charset="-122"/>
            </a:endParaRPr>
          </a:p>
        </p:txBody>
      </p:sp>
      <p:pic>
        <p:nvPicPr>
          <p:cNvPr id="13314" name="内容占位符 7"/>
          <p:cNvPicPr>
            <a:picLocks noGrp="1" noChangeAspect="1"/>
          </p:cNvPicPr>
          <p:nvPr>
            <p:ph idx="1" hasCustomPrompt="1"/>
          </p:nvPr>
        </p:nvPicPr>
        <p:blipFill>
          <a:blip r:embed="rId1"/>
          <a:stretch>
            <a:fillRect/>
          </a:stretch>
        </p:blipFill>
        <p:spPr>
          <a:xfrm>
            <a:off x="469900" y="1979613"/>
            <a:ext cx="9783763" cy="1898650"/>
          </a:xfrm>
          <a:ln/>
        </p:spPr>
      </p:pic>
      <p:sp>
        <p:nvSpPr>
          <p:cNvPr id="9" name="矩形 8"/>
          <p:cNvSpPr/>
          <p:nvPr/>
        </p:nvSpPr>
        <p:spPr>
          <a:xfrm>
            <a:off x="1720850" y="4581525"/>
            <a:ext cx="5838825" cy="974725"/>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ea"/>
                <a:ea typeface="+mn-ea"/>
                <a:cs typeface="+mn-cs"/>
                <a:sym typeface="+mn-ea"/>
              </a:rPr>
              <a:t>1</a:t>
            </a:r>
            <a:r>
              <a:rPr kumimoji="0" lang="zh-CN" altLang="en-US" sz="1800" b="0" i="0" u="none" strike="noStrike" kern="1200" cap="none" spc="0" normalizeH="0" baseline="0" noProof="0" dirty="0">
                <a:ln>
                  <a:noFill/>
                </a:ln>
                <a:solidFill>
                  <a:schemeClr val="lt1"/>
                </a:solidFill>
                <a:effectLst/>
                <a:uLnTx/>
                <a:uFillTx/>
                <a:latin typeface="+mn-ea"/>
                <a:ea typeface="+mn-ea"/>
                <a:cs typeface="+mn-cs"/>
                <a:sym typeface="+mn-ea"/>
              </a:rPr>
              <a:t>、上级退回基础数据后，基础数据会在退回基础数据显示，需要勾选然后选择重新编辑，才能继续在基础数据填报页面修改。</a:t>
            </a:r>
            <a:endParaRPr kumimoji="0" lang="zh-CN" altLang="en-US" sz="1800" b="0" i="0" u="none" strike="noStrike" kern="1200" cap="none" spc="0" normalizeH="0" baseline="0" noProof="0" dirty="0">
              <a:ln>
                <a:noFill/>
              </a:ln>
              <a:solidFill>
                <a:schemeClr val="lt1"/>
              </a:solidFill>
              <a:effectLst/>
              <a:uLnTx/>
              <a:uFillTx/>
              <a:latin typeface="+mn-ea"/>
              <a:ea typeface="+mn-ea"/>
              <a:cs typeface="+mn-cs"/>
              <a:sym typeface="+mn-ea"/>
            </a:endParaRPr>
          </a:p>
        </p:txBody>
      </p:sp>
      <p:cxnSp>
        <p:nvCxnSpPr>
          <p:cNvPr id="11" name="直接箭头连接符 10"/>
          <p:cNvCxnSpPr>
            <a:endCxn id="9" idx="0"/>
          </p:cNvCxnSpPr>
          <p:nvPr/>
        </p:nvCxnSpPr>
        <p:spPr>
          <a:xfrm>
            <a:off x="1811338" y="2928938"/>
            <a:ext cx="2828925" cy="16525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基础数据查看</a:t>
            </a:r>
            <a:endParaRPr lang="zh-CN" altLang="en-US" b="1" strike="noStrike" noProof="1" dirty="0">
              <a:solidFill>
                <a:srgbClr val="061BE0"/>
              </a:solidFill>
              <a:ea typeface="宋体" panose="02010600030101010101" pitchFamily="2" charset="-122"/>
            </a:endParaRPr>
          </a:p>
        </p:txBody>
      </p:sp>
      <p:pic>
        <p:nvPicPr>
          <p:cNvPr id="14338" name="内容占位符 3"/>
          <p:cNvPicPr>
            <a:picLocks noGrp="1" noChangeAspect="1"/>
          </p:cNvPicPr>
          <p:nvPr>
            <p:ph idx="1" hasCustomPrompt="1"/>
          </p:nvPr>
        </p:nvPicPr>
        <p:blipFill>
          <a:blip r:embed="rId1"/>
          <a:stretch>
            <a:fillRect/>
          </a:stretch>
        </p:blipFill>
        <p:spPr>
          <a:xfrm>
            <a:off x="1036638" y="2084388"/>
            <a:ext cx="9783762" cy="1757362"/>
          </a:xfrm>
          <a:ln/>
        </p:spPr>
      </p:pic>
      <p:grpSp>
        <p:nvGrpSpPr>
          <p:cNvPr id="8" name="组合 7"/>
          <p:cNvGrpSpPr/>
          <p:nvPr/>
        </p:nvGrpSpPr>
        <p:grpSpPr>
          <a:xfrm>
            <a:off x="1512888" y="3130550"/>
            <a:ext cx="4668837" cy="2989263"/>
            <a:chOff x="1512277" y="3130062"/>
            <a:chExt cx="4668715" cy="2989384"/>
          </a:xfrm>
        </p:grpSpPr>
        <p:sp>
          <p:nvSpPr>
            <p:cNvPr id="5" name="矩形 4"/>
            <p:cNvSpPr/>
            <p:nvPr/>
          </p:nvSpPr>
          <p:spPr>
            <a:xfrm>
              <a:off x="1512277" y="4484255"/>
              <a:ext cx="4668715" cy="1635191"/>
            </a:xfrm>
            <a:prstGeom prst="rect">
              <a:avLst/>
            </a:prstGeom>
            <a:solidFill>
              <a:srgbClr val="099BDD"/>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基础数据查看采购人可以查看本级已上报、退回、编辑的基础数据，上级采购人、监管单位可以查看下级已上报和退回的基础数据。</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endParaRPr>
            </a:p>
          </p:txBody>
        </p:sp>
        <p:cxnSp>
          <p:nvCxnSpPr>
            <p:cNvPr id="7" name="直接箭头连接符 6"/>
            <p:cNvCxnSpPr>
              <a:endCxn id="5" idx="0"/>
            </p:cNvCxnSpPr>
            <p:nvPr/>
          </p:nvCxnSpPr>
          <p:spPr>
            <a:xfrm flipH="1">
              <a:off x="3847428" y="3130062"/>
              <a:ext cx="1866851" cy="13541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91440" tIns="45720" rIns="91440" bIns="45720" rtlCol="0" anchor="ctr"/>
          <a:p>
            <a:pPr eaLnBrk="1" fontAlgn="base" hangingPunct="1"/>
            <a:r>
              <a:rPr lang="zh-CN" altLang="en-US" b="1" strike="noStrike" noProof="1" dirty="0">
                <a:solidFill>
                  <a:srgbClr val="061BE0"/>
                </a:solidFill>
                <a:ea typeface="宋体" panose="02010600030101010101" pitchFamily="2" charset="-122"/>
              </a:rPr>
              <a:t>基础数据查看树形</a:t>
            </a:r>
            <a:endParaRPr lang="zh-CN" altLang="en-US" b="1" strike="noStrike" noProof="1" dirty="0">
              <a:solidFill>
                <a:srgbClr val="061BE0"/>
              </a:solidFill>
              <a:ea typeface="宋体" panose="02010600030101010101" pitchFamily="2" charset="-122"/>
            </a:endParaRPr>
          </a:p>
        </p:txBody>
      </p:sp>
      <p:pic>
        <p:nvPicPr>
          <p:cNvPr id="15362" name="内容占位符 7"/>
          <p:cNvPicPr>
            <a:picLocks noGrp="1" noChangeAspect="1"/>
          </p:cNvPicPr>
          <p:nvPr>
            <p:ph idx="1" hasCustomPrompt="1"/>
          </p:nvPr>
        </p:nvPicPr>
        <p:blipFill>
          <a:blip r:embed="rId1"/>
          <a:stretch>
            <a:fillRect/>
          </a:stretch>
        </p:blipFill>
        <p:spPr>
          <a:xfrm>
            <a:off x="1595438" y="2011363"/>
            <a:ext cx="8999537" cy="4206875"/>
          </a:xfrm>
          <a:ln/>
        </p:spPr>
      </p:pic>
      <p:sp>
        <p:nvSpPr>
          <p:cNvPr id="9" name="矩形 8"/>
          <p:cNvSpPr/>
          <p:nvPr/>
        </p:nvSpPr>
        <p:spPr>
          <a:xfrm>
            <a:off x="3684588" y="4137025"/>
            <a:ext cx="4002088" cy="1449388"/>
          </a:xfrm>
          <a:prstGeom prst="rect">
            <a:avLst/>
          </a:prstGeom>
          <a:solidFill>
            <a:srgbClr val="099B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mn-ea"/>
              </a:rPr>
              <a:t>1</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a:t>
            </a:r>
            <a:r>
              <a:rPr kumimoji="0" lang="en-US" altLang="zh-CN" sz="1800" b="0" i="0" u="none" strike="noStrike" kern="1200" cap="none" spc="0" normalizeH="0" baseline="0" noProof="0" dirty="0">
                <a:ln>
                  <a:noFill/>
                </a:ln>
                <a:solidFill>
                  <a:schemeClr val="lt1"/>
                </a:solidFill>
                <a:effectLst/>
                <a:uLnTx/>
                <a:uFillTx/>
                <a:latin typeface="+mn-lt"/>
                <a:ea typeface="+mn-ea"/>
                <a:cs typeface="+mn-cs"/>
                <a:sym typeface="+mn-ea"/>
              </a:rPr>
              <a:t>2017</a:t>
            </a:r>
            <a:r>
              <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rPr>
              <a:t>年新增可以根据树形结构查询下级基础数据，并且可以根据合同编号、合同名称等条件进行筛选。</a:t>
            </a:r>
            <a:endParaRPr kumimoji="0" lang="zh-CN" altLang="en-US" sz="1800" b="0" i="0" u="none" strike="noStrike" kern="1200" cap="none" spc="0" normalizeH="0" baseline="0" noProof="0" dirty="0">
              <a:ln>
                <a:noFill/>
              </a:ln>
              <a:solidFill>
                <a:schemeClr val="lt1"/>
              </a:solidFill>
              <a:effectLst/>
              <a:uLnTx/>
              <a:uFillTx/>
              <a:latin typeface="+mn-lt"/>
              <a:ea typeface="+mn-ea"/>
              <a:cs typeface="+mn-cs"/>
              <a:sym typeface="+mn-ea"/>
            </a:endParaRPr>
          </a:p>
        </p:txBody>
      </p:sp>
      <p:grpSp>
        <p:nvGrpSpPr>
          <p:cNvPr id="15" name="组合 14"/>
          <p:cNvGrpSpPr/>
          <p:nvPr/>
        </p:nvGrpSpPr>
        <p:grpSpPr>
          <a:xfrm>
            <a:off x="3684588" y="2417763"/>
            <a:ext cx="6386512" cy="3168650"/>
            <a:chOff x="3684760" y="2417275"/>
            <a:chExt cx="6385557" cy="3168713"/>
          </a:xfrm>
        </p:grpSpPr>
        <p:pic>
          <p:nvPicPr>
            <p:cNvPr id="15365" name="图片 10"/>
            <p:cNvPicPr>
              <a:picLocks noChangeAspect="1"/>
            </p:cNvPicPr>
            <p:nvPr/>
          </p:nvPicPr>
          <p:blipFill>
            <a:blip r:embed="rId2"/>
            <a:stretch>
              <a:fillRect/>
            </a:stretch>
          </p:blipFill>
          <p:spPr>
            <a:xfrm>
              <a:off x="3684760" y="3404459"/>
              <a:ext cx="4982270" cy="2181529"/>
            </a:xfrm>
            <a:prstGeom prst="rect">
              <a:avLst/>
            </a:prstGeom>
            <a:noFill/>
            <a:ln w="9525">
              <a:noFill/>
            </a:ln>
          </p:spPr>
        </p:pic>
        <p:cxnSp>
          <p:nvCxnSpPr>
            <p:cNvPr id="13" name="直接箭头连接符 12"/>
            <p:cNvCxnSpPr/>
            <p:nvPr/>
          </p:nvCxnSpPr>
          <p:spPr>
            <a:xfrm flipH="1">
              <a:off x="7749739" y="2417275"/>
              <a:ext cx="1938048" cy="113191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8667177" y="3064988"/>
              <a:ext cx="1403140" cy="1090634"/>
            </a:xfrm>
            <a:prstGeom prst="rect">
              <a:avLst/>
            </a:prstGeom>
            <a:solidFill>
              <a:srgbClr val="099B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chemeClr val="lt1"/>
                  </a:solidFill>
                  <a:effectLst/>
                  <a:uLnTx/>
                  <a:uFillTx/>
                  <a:latin typeface="+mn-lt"/>
                  <a:ea typeface="+mn-ea"/>
                  <a:cs typeface="+mn-cs"/>
                  <a:sym typeface="+mn-ea"/>
                </a:rPr>
                <a:t>点击额外查询字段可以根据采购方式、产品属性等重要的字段进行</a:t>
              </a:r>
              <a:endParaRPr kumimoji="0" lang="zh-CN" altLang="en-US" sz="1100" b="0" i="0" u="none" strike="noStrike" kern="1200" cap="none" spc="0" normalizeH="0" baseline="0" noProof="0" dirty="0">
                <a:ln>
                  <a:noFill/>
                </a:ln>
                <a:solidFill>
                  <a:schemeClr val="lt1"/>
                </a:solidFill>
                <a:effectLst/>
                <a:uLnTx/>
                <a:uFillTx/>
                <a:latin typeface="+mn-lt"/>
                <a:ea typeface="+mn-ea"/>
                <a:cs typeface="+mn-cs"/>
                <a:sym typeface="+mn-ea"/>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带状">
  <a:themeElements>
    <a:clrScheme name="带状">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带状">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带状">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TM03090430[[fn=镶边]]</Template>
  <TotalTime>0</TotalTime>
  <Words>2800</Words>
  <Application>WPS 演示</Application>
  <PresentationFormat>自定义</PresentationFormat>
  <Paragraphs>244</Paragraphs>
  <Slides>27</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27</vt:i4>
      </vt:variant>
    </vt:vector>
  </HeadingPairs>
  <TitlesOfParts>
    <vt:vector size="35" baseType="lpstr">
      <vt:lpstr>Arial</vt:lpstr>
      <vt:lpstr>宋体</vt:lpstr>
      <vt:lpstr>Wingdings</vt:lpstr>
      <vt:lpstr>Corbel</vt:lpstr>
      <vt:lpstr>等线</vt:lpstr>
      <vt:lpstr>微软雅黑</vt:lpstr>
      <vt:lpstr>Arial Unicode MS</vt:lpstr>
      <vt:lpstr>带状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政府采购信息统计管理系统 培训</dc:title>
  <dc:creator>skber lee</dc:creator>
  <cp:lastModifiedBy>lxj</cp:lastModifiedBy>
  <cp:revision>93</cp:revision>
  <dcterms:created xsi:type="dcterms:W3CDTF">2016-12-10T14:01:50Z</dcterms:created>
  <dcterms:modified xsi:type="dcterms:W3CDTF">2017-11-01T08:05:12Z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2052-10.1.0.6875</vt:lpwstr>
  </property>
</Properties>
</file>